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28"/>
  </p:notesMasterIdLst>
  <p:handoutMasterIdLst>
    <p:handoutMasterId r:id="rId29"/>
  </p:handoutMasterIdLst>
  <p:sldIdLst>
    <p:sldId id="267" r:id="rId11"/>
    <p:sldId id="269" r:id="rId12"/>
    <p:sldId id="270" r:id="rId13"/>
    <p:sldId id="275" r:id="rId14"/>
    <p:sldId id="276" r:id="rId15"/>
    <p:sldId id="277" r:id="rId16"/>
    <p:sldId id="278" r:id="rId17"/>
    <p:sldId id="281" r:id="rId18"/>
    <p:sldId id="279" r:id="rId19"/>
    <p:sldId id="280" r:id="rId20"/>
    <p:sldId id="282" r:id="rId21"/>
    <p:sldId id="283" r:id="rId22"/>
    <p:sldId id="287" r:id="rId23"/>
    <p:sldId id="284" r:id="rId24"/>
    <p:sldId id="285" r:id="rId25"/>
    <p:sldId id="286" r:id="rId26"/>
    <p:sldId id="274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66">
          <p15:clr>
            <a:srgbClr val="A4A3A4"/>
          </p15:clr>
        </p15:guide>
        <p15:guide id="14" orient="horz" pos="556">
          <p15:clr>
            <a:srgbClr val="A4A3A4"/>
          </p15:clr>
        </p15:guide>
        <p15:guide id="15" orient="horz" pos="285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9"/>
    <p:restoredTop sz="96433" autoAdjust="0"/>
  </p:normalViewPr>
  <p:slideViewPr>
    <p:cSldViewPr snapToGrid="0">
      <p:cViewPr>
        <p:scale>
          <a:sx n="100" d="100"/>
          <a:sy n="100" d="100"/>
        </p:scale>
        <p:origin x="2172" y="366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66"/>
        <p:guide orient="horz" pos="556"/>
        <p:guide orient="horz" pos="285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98178-FDA8-408F-87F9-7BB7BC6766B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6B459-3A4E-4E04-B760-139F306751F2}">
      <dgm:prSet phldrT="[Текст]" custT="1"/>
      <dgm:spPr/>
      <dgm:t>
        <a:bodyPr/>
        <a:lstStyle/>
        <a:p>
          <a:r>
            <a:rPr lang="ru-RU" sz="1400" dirty="0" smtClean="0"/>
            <a:t>Регистрация нейтронов</a:t>
          </a:r>
          <a:endParaRPr lang="ru-RU" sz="1400" dirty="0"/>
        </a:p>
      </dgm:t>
    </dgm:pt>
    <dgm:pt modelId="{7836BBC5-2A30-4313-9976-C8698A78C0F5}" type="parTrans" cxnId="{D9A41D2B-FE47-4524-98A3-64C018B78E95}">
      <dgm:prSet/>
      <dgm:spPr/>
      <dgm:t>
        <a:bodyPr/>
        <a:lstStyle/>
        <a:p>
          <a:endParaRPr lang="ru-RU"/>
        </a:p>
      </dgm:t>
    </dgm:pt>
    <dgm:pt modelId="{6CECB705-AAB7-42A6-9F02-96569B2667E5}" type="sibTrans" cxnId="{D9A41D2B-FE47-4524-98A3-64C018B78E95}">
      <dgm:prSet/>
      <dgm:spPr/>
      <dgm:t>
        <a:bodyPr/>
        <a:lstStyle/>
        <a:p>
          <a:endParaRPr lang="ru-RU"/>
        </a:p>
      </dgm:t>
    </dgm:pt>
    <dgm:pt modelId="{D9A1B6EB-F812-497E-BB66-050BF71E9A24}">
      <dgm:prSet phldrT="[Текст]"/>
      <dgm:spPr/>
      <dgm:t>
        <a:bodyPr/>
        <a:lstStyle/>
        <a:p>
          <a:r>
            <a:rPr lang="ru-RU" dirty="0" smtClean="0"/>
            <a:t>Тепловые нейтроны (0,025 эВ)</a:t>
          </a:r>
          <a:endParaRPr lang="ru-RU" dirty="0"/>
        </a:p>
      </dgm:t>
    </dgm:pt>
    <dgm:pt modelId="{5B3C4BAF-645C-4469-A174-9A7987893E7F}" type="parTrans" cxnId="{BEF815BA-D998-424D-A277-3D5D4C98C282}">
      <dgm:prSet/>
      <dgm:spPr/>
      <dgm:t>
        <a:bodyPr/>
        <a:lstStyle/>
        <a:p>
          <a:endParaRPr lang="ru-RU"/>
        </a:p>
      </dgm:t>
    </dgm:pt>
    <dgm:pt modelId="{0A616C6C-9E90-4505-98D1-F112EEF1BF55}" type="sibTrans" cxnId="{BEF815BA-D998-424D-A277-3D5D4C98C282}">
      <dgm:prSet/>
      <dgm:spPr/>
      <dgm:t>
        <a:bodyPr/>
        <a:lstStyle/>
        <a:p>
          <a:endParaRPr lang="ru-RU"/>
        </a:p>
      </dgm:t>
    </dgm:pt>
    <dgm:pt modelId="{C853FCB7-5DFF-4856-9FC9-8DB87FB3C304}">
      <dgm:prSet phldrT="[Текст]"/>
      <dgm:spPr/>
      <dgm:t>
        <a:bodyPr/>
        <a:lstStyle/>
        <a:p>
          <a:r>
            <a:rPr lang="ru-RU" dirty="0" smtClean="0"/>
            <a:t>Нейтроны промежуточных энергий (</a:t>
          </a:r>
          <a:r>
            <a:rPr lang="ru-RU" b="0" i="0" dirty="0" smtClean="0"/>
            <a:t>1 - 100 кэВ)</a:t>
          </a:r>
          <a:endParaRPr lang="ru-RU" dirty="0"/>
        </a:p>
      </dgm:t>
    </dgm:pt>
    <dgm:pt modelId="{394B6DC3-ADE6-4C80-8CC8-30EA2438A5D2}" type="parTrans" cxnId="{16AB50E1-62F8-4A8B-A826-B8F5AAA76F11}">
      <dgm:prSet/>
      <dgm:spPr/>
      <dgm:t>
        <a:bodyPr/>
        <a:lstStyle/>
        <a:p>
          <a:endParaRPr lang="ru-RU"/>
        </a:p>
      </dgm:t>
    </dgm:pt>
    <dgm:pt modelId="{B677A094-04EE-4859-AEB1-477CAE82DD47}" type="sibTrans" cxnId="{16AB50E1-62F8-4A8B-A826-B8F5AAA76F11}">
      <dgm:prSet/>
      <dgm:spPr/>
      <dgm:t>
        <a:bodyPr/>
        <a:lstStyle/>
        <a:p>
          <a:endParaRPr lang="ru-RU"/>
        </a:p>
      </dgm:t>
    </dgm:pt>
    <dgm:pt modelId="{9C82DB8B-52A8-4A6A-8B9D-56AD45187271}">
      <dgm:prSet phldrT="[Текст]"/>
      <dgm:spPr/>
      <dgm:t>
        <a:bodyPr/>
        <a:lstStyle/>
        <a:p>
          <a:r>
            <a:rPr lang="ru-RU" dirty="0" smtClean="0"/>
            <a:t>Быстрые нейтроны (0,1-20 МэВ)</a:t>
          </a:r>
          <a:endParaRPr lang="ru-RU" dirty="0"/>
        </a:p>
      </dgm:t>
    </dgm:pt>
    <dgm:pt modelId="{68296E2F-70E2-4D6B-B776-79CC91E2E58F}" type="parTrans" cxnId="{4814938E-0B71-4E7A-8378-21B48A8B3EBE}">
      <dgm:prSet/>
      <dgm:spPr/>
      <dgm:t>
        <a:bodyPr/>
        <a:lstStyle/>
        <a:p>
          <a:endParaRPr lang="ru-RU"/>
        </a:p>
      </dgm:t>
    </dgm:pt>
    <dgm:pt modelId="{E25E5FC9-FAB7-41C3-8D7E-B65B0FEC0444}" type="sibTrans" cxnId="{4814938E-0B71-4E7A-8378-21B48A8B3EBE}">
      <dgm:prSet/>
      <dgm:spPr/>
      <dgm:t>
        <a:bodyPr/>
        <a:lstStyle/>
        <a:p>
          <a:endParaRPr lang="ru-RU"/>
        </a:p>
      </dgm:t>
    </dgm:pt>
    <dgm:pt modelId="{2B5B10D3-D425-4BA6-876A-38098BC010FC}">
      <dgm:prSet/>
      <dgm:spPr/>
      <dgm:t>
        <a:bodyPr/>
        <a:lstStyle/>
        <a:p>
          <a:r>
            <a:rPr lang="ru-RU" dirty="0" smtClean="0"/>
            <a:t>Сверхбыстрые нейтроны</a:t>
          </a:r>
          <a:endParaRPr lang="ru-RU" dirty="0"/>
        </a:p>
      </dgm:t>
    </dgm:pt>
    <dgm:pt modelId="{4AA53A31-D2F7-4882-95C0-78190156C776}" type="parTrans" cxnId="{B514A5CC-F2F3-4EC0-802B-79A85D554614}">
      <dgm:prSet/>
      <dgm:spPr/>
      <dgm:t>
        <a:bodyPr/>
        <a:lstStyle/>
        <a:p>
          <a:endParaRPr lang="ru-RU"/>
        </a:p>
      </dgm:t>
    </dgm:pt>
    <dgm:pt modelId="{6816D39E-2424-4B87-9DF7-1B0E878C5710}" type="sibTrans" cxnId="{B514A5CC-F2F3-4EC0-802B-79A85D554614}">
      <dgm:prSet/>
      <dgm:spPr/>
      <dgm:t>
        <a:bodyPr/>
        <a:lstStyle/>
        <a:p>
          <a:endParaRPr lang="ru-RU"/>
        </a:p>
      </dgm:t>
    </dgm:pt>
    <dgm:pt modelId="{B82092A8-58EB-45C1-96D2-1585B3B76064}">
      <dgm:prSet/>
      <dgm:spPr/>
      <dgm:t>
        <a:bodyPr/>
        <a:lstStyle/>
        <a:p>
          <a:r>
            <a:rPr lang="ru-RU" dirty="0" smtClean="0"/>
            <a:t>Холодные, ультрахолодные нейтроны</a:t>
          </a:r>
          <a:endParaRPr lang="ru-RU" dirty="0"/>
        </a:p>
      </dgm:t>
    </dgm:pt>
    <dgm:pt modelId="{903E1DD6-FE88-4119-9F08-BA094D62E117}" type="parTrans" cxnId="{E2D534BB-C06E-4379-A093-4EB7CF026EC5}">
      <dgm:prSet/>
      <dgm:spPr/>
      <dgm:t>
        <a:bodyPr/>
        <a:lstStyle/>
        <a:p>
          <a:endParaRPr lang="ru-RU"/>
        </a:p>
      </dgm:t>
    </dgm:pt>
    <dgm:pt modelId="{886A911E-0BD9-40CB-81A9-0B3456A4DCB7}" type="sibTrans" cxnId="{E2D534BB-C06E-4379-A093-4EB7CF026EC5}">
      <dgm:prSet/>
      <dgm:spPr/>
      <dgm:t>
        <a:bodyPr/>
        <a:lstStyle/>
        <a:p>
          <a:endParaRPr lang="ru-RU"/>
        </a:p>
      </dgm:t>
    </dgm:pt>
    <dgm:pt modelId="{9AC6CB85-526F-4588-A38C-DA92FA562B67}">
      <dgm:prSet/>
      <dgm:spPr/>
      <dgm:t>
        <a:bodyPr/>
        <a:lstStyle/>
        <a:p>
          <a:r>
            <a:rPr lang="ru-RU" dirty="0" smtClean="0"/>
            <a:t>замедление</a:t>
          </a:r>
          <a:endParaRPr lang="ru-RU" dirty="0"/>
        </a:p>
      </dgm:t>
    </dgm:pt>
    <dgm:pt modelId="{282088CA-67CE-422B-BE64-4DA0A9F8F13A}" type="parTrans" cxnId="{0C5015B8-EED6-4F95-8578-490476961541}">
      <dgm:prSet/>
      <dgm:spPr/>
      <dgm:t>
        <a:bodyPr/>
        <a:lstStyle/>
        <a:p>
          <a:endParaRPr lang="ru-RU"/>
        </a:p>
      </dgm:t>
    </dgm:pt>
    <dgm:pt modelId="{A7125469-2512-481E-AC10-63C6C070B6AC}" type="sibTrans" cxnId="{0C5015B8-EED6-4F95-8578-490476961541}">
      <dgm:prSet/>
      <dgm:spPr/>
      <dgm:t>
        <a:bodyPr/>
        <a:lstStyle/>
        <a:p>
          <a:endParaRPr lang="ru-RU"/>
        </a:p>
      </dgm:t>
    </dgm:pt>
    <dgm:pt modelId="{98C2D062-66CD-4666-9386-7F2F16F26BB3}">
      <dgm:prSet/>
      <dgm:spPr/>
      <dgm:t>
        <a:bodyPr/>
        <a:lstStyle/>
        <a:p>
          <a:r>
            <a:rPr lang="ru-RU" dirty="0" smtClean="0"/>
            <a:t>Регистрация тепловых нейтронов</a:t>
          </a:r>
          <a:endParaRPr lang="ru-RU" dirty="0"/>
        </a:p>
      </dgm:t>
    </dgm:pt>
    <dgm:pt modelId="{8166A510-5F10-441C-9E11-07C2B0793AD2}" type="parTrans" cxnId="{860E53A4-166E-4761-8B9B-278E97D82268}">
      <dgm:prSet/>
      <dgm:spPr/>
      <dgm:t>
        <a:bodyPr/>
        <a:lstStyle/>
        <a:p>
          <a:endParaRPr lang="ru-RU"/>
        </a:p>
      </dgm:t>
    </dgm:pt>
    <dgm:pt modelId="{B9FE0897-4ACA-4F74-8CCA-179E0A8A0C82}" type="sibTrans" cxnId="{860E53A4-166E-4761-8B9B-278E97D82268}">
      <dgm:prSet/>
      <dgm:spPr/>
      <dgm:t>
        <a:bodyPr/>
        <a:lstStyle/>
        <a:p>
          <a:endParaRPr lang="ru-RU"/>
        </a:p>
      </dgm:t>
    </dgm:pt>
    <dgm:pt modelId="{746E71DD-4B3A-48F0-B93A-14BE398CCD53}">
      <dgm:prSet/>
      <dgm:spPr/>
      <dgm:t>
        <a:bodyPr/>
        <a:lstStyle/>
        <a:p>
          <a:r>
            <a:rPr lang="ru-RU" dirty="0" smtClean="0"/>
            <a:t>Реакции (</a:t>
          </a:r>
          <a:r>
            <a:rPr lang="en-US" dirty="0" smtClean="0"/>
            <a:t>n,</a:t>
          </a:r>
          <a:r>
            <a:rPr lang="el-GR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α</a:t>
          </a:r>
          <a:r>
            <a:rPr 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), (</a:t>
          </a:r>
          <a:r>
            <a:rPr lang="en-US" dirty="0" err="1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n,f</a:t>
          </a:r>
          <a:r>
            <a:rPr 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endParaRPr lang="ru-RU" dirty="0"/>
        </a:p>
      </dgm:t>
    </dgm:pt>
    <dgm:pt modelId="{B9CE8DA6-C87D-4F9C-A033-A8AB6892EECF}" type="parTrans" cxnId="{5DBA9FC5-C207-43A7-B032-1F0B2A37646F}">
      <dgm:prSet/>
      <dgm:spPr/>
      <dgm:t>
        <a:bodyPr/>
        <a:lstStyle/>
        <a:p>
          <a:endParaRPr lang="ru-RU"/>
        </a:p>
      </dgm:t>
    </dgm:pt>
    <dgm:pt modelId="{1550745F-2670-46E3-9A81-4FEE82168391}" type="sibTrans" cxnId="{5DBA9FC5-C207-43A7-B032-1F0B2A37646F}">
      <dgm:prSet/>
      <dgm:spPr/>
      <dgm:t>
        <a:bodyPr/>
        <a:lstStyle/>
        <a:p>
          <a:endParaRPr lang="ru-RU"/>
        </a:p>
      </dgm:t>
    </dgm:pt>
    <dgm:pt modelId="{E06445C4-0313-4E80-8740-E0F6F9F767E4}">
      <dgm:prSet/>
      <dgm:spPr/>
      <dgm:t>
        <a:bodyPr/>
        <a:lstStyle/>
        <a:p>
          <a:r>
            <a:rPr lang="ru-RU" dirty="0" smtClean="0"/>
            <a:t>Реакции (</a:t>
          </a:r>
          <a:r>
            <a:rPr lang="en-US" dirty="0" smtClean="0"/>
            <a:t>n,</a:t>
          </a:r>
          <a:r>
            <a:rPr lang="ru-RU" dirty="0" smtClean="0"/>
            <a:t>р</a:t>
          </a:r>
          <a:r>
            <a:rPr 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r>
            <a:rPr lang="ru-RU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,</a:t>
          </a:r>
        </a:p>
        <a:p>
          <a:r>
            <a:rPr lang="ru-RU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(</a:t>
          </a:r>
          <a:r>
            <a:rPr lang="en-US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n, 2n), (n,3n)</a:t>
          </a:r>
          <a:endParaRPr lang="ru-RU" dirty="0"/>
        </a:p>
      </dgm:t>
    </dgm:pt>
    <dgm:pt modelId="{BC99918F-A715-42A0-8EF1-43F1B89F1E48}" type="parTrans" cxnId="{9F2E34C2-B608-4691-8BD1-6A401E738CA1}">
      <dgm:prSet/>
      <dgm:spPr/>
      <dgm:t>
        <a:bodyPr/>
        <a:lstStyle/>
        <a:p>
          <a:endParaRPr lang="ru-RU"/>
        </a:p>
      </dgm:t>
    </dgm:pt>
    <dgm:pt modelId="{EA495035-84EC-401B-9A4F-85EA14916302}" type="sibTrans" cxnId="{9F2E34C2-B608-4691-8BD1-6A401E738CA1}">
      <dgm:prSet/>
      <dgm:spPr/>
      <dgm:t>
        <a:bodyPr/>
        <a:lstStyle/>
        <a:p>
          <a:endParaRPr lang="ru-RU"/>
        </a:p>
      </dgm:t>
    </dgm:pt>
    <dgm:pt modelId="{BB8285EE-00D4-46C6-87D1-2AD292763DD6}" type="pres">
      <dgm:prSet presAssocID="{35C98178-FDA8-408F-87F9-7BB7BC6766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C2C6A9-3F93-4804-9C59-D96DCBEA03A0}" type="pres">
      <dgm:prSet presAssocID="{2796B459-3A4E-4E04-B760-139F306751F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322EFA3-9E25-497E-A3A9-B9B93E981FFA}" type="pres">
      <dgm:prSet presAssocID="{2796B459-3A4E-4E04-B760-139F306751F2}" presName="rootComposite1" presStyleCnt="0"/>
      <dgm:spPr/>
      <dgm:t>
        <a:bodyPr/>
        <a:lstStyle/>
        <a:p>
          <a:endParaRPr lang="ru-RU"/>
        </a:p>
      </dgm:t>
    </dgm:pt>
    <dgm:pt modelId="{9F7EA09D-425F-4CD2-8F50-B92AFEA3D23A}" type="pres">
      <dgm:prSet presAssocID="{2796B459-3A4E-4E04-B760-139F306751F2}" presName="rootText1" presStyleLbl="node0" presStyleIdx="0" presStyleCnt="1" custScaleX="295650" custScaleY="42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119D3-5FBA-4288-B87B-4E41878346A7}" type="pres">
      <dgm:prSet presAssocID="{2796B459-3A4E-4E04-B760-139F306751F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7E6AB5-25A6-446F-9BFC-5AF5617FD8D4}" type="pres">
      <dgm:prSet presAssocID="{2796B459-3A4E-4E04-B760-139F306751F2}" presName="hierChild2" presStyleCnt="0"/>
      <dgm:spPr/>
      <dgm:t>
        <a:bodyPr/>
        <a:lstStyle/>
        <a:p>
          <a:endParaRPr lang="ru-RU"/>
        </a:p>
      </dgm:t>
    </dgm:pt>
    <dgm:pt modelId="{22376416-2470-4629-9628-0E382D1A512A}" type="pres">
      <dgm:prSet presAssocID="{903E1DD6-FE88-4119-9F08-BA094D62E117}" presName="Name37" presStyleLbl="parChTrans1D2" presStyleIdx="0" presStyleCnt="5"/>
      <dgm:spPr/>
      <dgm:t>
        <a:bodyPr/>
        <a:lstStyle/>
        <a:p>
          <a:endParaRPr lang="ru-RU"/>
        </a:p>
      </dgm:t>
    </dgm:pt>
    <dgm:pt modelId="{5D525FFB-10F8-4DBB-A3A9-38A4AC0A07C2}" type="pres">
      <dgm:prSet presAssocID="{B82092A8-58EB-45C1-96D2-1585B3B7606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F0E5CE9-054D-4420-81A2-5DE370ABC63E}" type="pres">
      <dgm:prSet presAssocID="{B82092A8-58EB-45C1-96D2-1585B3B76064}" presName="rootComposite" presStyleCnt="0"/>
      <dgm:spPr/>
      <dgm:t>
        <a:bodyPr/>
        <a:lstStyle/>
        <a:p>
          <a:endParaRPr lang="ru-RU"/>
        </a:p>
      </dgm:t>
    </dgm:pt>
    <dgm:pt modelId="{DA6779C2-171B-4D6E-852B-45F320A6967B}" type="pres">
      <dgm:prSet presAssocID="{B82092A8-58EB-45C1-96D2-1585B3B7606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FE6B3-8C35-45B5-AA27-9F9FEE3C1485}" type="pres">
      <dgm:prSet presAssocID="{B82092A8-58EB-45C1-96D2-1585B3B76064}" presName="rootConnector" presStyleLbl="node2" presStyleIdx="0" presStyleCnt="5"/>
      <dgm:spPr/>
      <dgm:t>
        <a:bodyPr/>
        <a:lstStyle/>
        <a:p>
          <a:endParaRPr lang="ru-RU"/>
        </a:p>
      </dgm:t>
    </dgm:pt>
    <dgm:pt modelId="{F8F1443F-F06B-4E95-92E5-24318407BD87}" type="pres">
      <dgm:prSet presAssocID="{B82092A8-58EB-45C1-96D2-1585B3B76064}" presName="hierChild4" presStyleCnt="0"/>
      <dgm:spPr/>
      <dgm:t>
        <a:bodyPr/>
        <a:lstStyle/>
        <a:p>
          <a:endParaRPr lang="ru-RU"/>
        </a:p>
      </dgm:t>
    </dgm:pt>
    <dgm:pt modelId="{8C740EFE-4DE0-4D0A-A1FE-5C9081073C4A}" type="pres">
      <dgm:prSet presAssocID="{B82092A8-58EB-45C1-96D2-1585B3B76064}" presName="hierChild5" presStyleCnt="0"/>
      <dgm:spPr/>
      <dgm:t>
        <a:bodyPr/>
        <a:lstStyle/>
        <a:p>
          <a:endParaRPr lang="ru-RU"/>
        </a:p>
      </dgm:t>
    </dgm:pt>
    <dgm:pt modelId="{3592E8A0-ADA4-4C71-AB33-D6F7F6773B39}" type="pres">
      <dgm:prSet presAssocID="{5B3C4BAF-645C-4469-A174-9A7987893E7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9715E2A-42B4-46B8-B298-DEE9182FE908}" type="pres">
      <dgm:prSet presAssocID="{D9A1B6EB-F812-497E-BB66-050BF71E9A2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EF0FA48-72E4-4EA7-ACA3-187DDC2D5751}" type="pres">
      <dgm:prSet presAssocID="{D9A1B6EB-F812-497E-BB66-050BF71E9A24}" presName="rootComposite" presStyleCnt="0"/>
      <dgm:spPr/>
      <dgm:t>
        <a:bodyPr/>
        <a:lstStyle/>
        <a:p>
          <a:endParaRPr lang="ru-RU"/>
        </a:p>
      </dgm:t>
    </dgm:pt>
    <dgm:pt modelId="{2962B481-1BA4-4122-87EB-8FEC15756578}" type="pres">
      <dgm:prSet presAssocID="{D9A1B6EB-F812-497E-BB66-050BF71E9A2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7FEC6-871D-4394-9E12-12452558F399}" type="pres">
      <dgm:prSet presAssocID="{D9A1B6EB-F812-497E-BB66-050BF71E9A24}" presName="rootConnector" presStyleLbl="node2" presStyleIdx="1" presStyleCnt="5"/>
      <dgm:spPr/>
      <dgm:t>
        <a:bodyPr/>
        <a:lstStyle/>
        <a:p>
          <a:endParaRPr lang="ru-RU"/>
        </a:p>
      </dgm:t>
    </dgm:pt>
    <dgm:pt modelId="{867001CD-972B-49C9-BA71-F3D883B755E2}" type="pres">
      <dgm:prSet presAssocID="{D9A1B6EB-F812-497E-BB66-050BF71E9A24}" presName="hierChild4" presStyleCnt="0"/>
      <dgm:spPr/>
      <dgm:t>
        <a:bodyPr/>
        <a:lstStyle/>
        <a:p>
          <a:endParaRPr lang="ru-RU"/>
        </a:p>
      </dgm:t>
    </dgm:pt>
    <dgm:pt modelId="{C70092C8-0639-4BE6-8B5A-4F101CDE29FE}" type="pres">
      <dgm:prSet presAssocID="{B9CE8DA6-C87D-4F9C-A033-A8AB6892EECF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FB080E6-E41D-4F0D-B5ED-50D7D86C7884}" type="pres">
      <dgm:prSet presAssocID="{746E71DD-4B3A-48F0-B93A-14BE398CCD5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090635E-6CD3-4CA6-BC19-5B07777A8E49}" type="pres">
      <dgm:prSet presAssocID="{746E71DD-4B3A-48F0-B93A-14BE398CCD53}" presName="rootComposite" presStyleCnt="0"/>
      <dgm:spPr/>
      <dgm:t>
        <a:bodyPr/>
        <a:lstStyle/>
        <a:p>
          <a:endParaRPr lang="ru-RU"/>
        </a:p>
      </dgm:t>
    </dgm:pt>
    <dgm:pt modelId="{82C4C0BD-771C-4416-8E90-CD3CF8892EF4}" type="pres">
      <dgm:prSet presAssocID="{746E71DD-4B3A-48F0-B93A-14BE398CCD5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BEAA1-7D4F-45EB-8044-909815980571}" type="pres">
      <dgm:prSet presAssocID="{746E71DD-4B3A-48F0-B93A-14BE398CCD53}" presName="rootConnector" presStyleLbl="node3" presStyleIdx="0" presStyleCnt="3"/>
      <dgm:spPr/>
      <dgm:t>
        <a:bodyPr/>
        <a:lstStyle/>
        <a:p>
          <a:endParaRPr lang="ru-RU"/>
        </a:p>
      </dgm:t>
    </dgm:pt>
    <dgm:pt modelId="{9D944E68-1A75-4204-9024-209286BBADA6}" type="pres">
      <dgm:prSet presAssocID="{746E71DD-4B3A-48F0-B93A-14BE398CCD53}" presName="hierChild4" presStyleCnt="0"/>
      <dgm:spPr/>
      <dgm:t>
        <a:bodyPr/>
        <a:lstStyle/>
        <a:p>
          <a:endParaRPr lang="ru-RU"/>
        </a:p>
      </dgm:t>
    </dgm:pt>
    <dgm:pt modelId="{6CF3854C-C487-40D7-ADBE-6BA015EBC72C}" type="pres">
      <dgm:prSet presAssocID="{746E71DD-4B3A-48F0-B93A-14BE398CCD53}" presName="hierChild5" presStyleCnt="0"/>
      <dgm:spPr/>
      <dgm:t>
        <a:bodyPr/>
        <a:lstStyle/>
        <a:p>
          <a:endParaRPr lang="ru-RU"/>
        </a:p>
      </dgm:t>
    </dgm:pt>
    <dgm:pt modelId="{D6534F38-9FE5-4861-B795-F7C511D44816}" type="pres">
      <dgm:prSet presAssocID="{D9A1B6EB-F812-497E-BB66-050BF71E9A24}" presName="hierChild5" presStyleCnt="0"/>
      <dgm:spPr/>
      <dgm:t>
        <a:bodyPr/>
        <a:lstStyle/>
        <a:p>
          <a:endParaRPr lang="ru-RU"/>
        </a:p>
      </dgm:t>
    </dgm:pt>
    <dgm:pt modelId="{7274AA59-1217-4F82-B518-0AAA772AC422}" type="pres">
      <dgm:prSet presAssocID="{394B6DC3-ADE6-4C80-8CC8-30EA2438A5D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BBDE0A85-4FAC-40DE-9B87-65DBA85F1A07}" type="pres">
      <dgm:prSet presAssocID="{C853FCB7-5DFF-4856-9FC9-8DB87FB3C30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404B18-8CDA-4D43-85D0-19AB3071D389}" type="pres">
      <dgm:prSet presAssocID="{C853FCB7-5DFF-4856-9FC9-8DB87FB3C304}" presName="rootComposite" presStyleCnt="0"/>
      <dgm:spPr/>
      <dgm:t>
        <a:bodyPr/>
        <a:lstStyle/>
        <a:p>
          <a:endParaRPr lang="ru-RU"/>
        </a:p>
      </dgm:t>
    </dgm:pt>
    <dgm:pt modelId="{EE6085D1-26CC-49BC-BC4C-E610B1F6968F}" type="pres">
      <dgm:prSet presAssocID="{C853FCB7-5DFF-4856-9FC9-8DB87FB3C30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84DC5C-0A4D-45D4-BF11-A83DE5E0C48B}" type="pres">
      <dgm:prSet presAssocID="{C853FCB7-5DFF-4856-9FC9-8DB87FB3C304}" presName="rootConnector" presStyleLbl="node2" presStyleIdx="2" presStyleCnt="5"/>
      <dgm:spPr/>
      <dgm:t>
        <a:bodyPr/>
        <a:lstStyle/>
        <a:p>
          <a:endParaRPr lang="ru-RU"/>
        </a:p>
      </dgm:t>
    </dgm:pt>
    <dgm:pt modelId="{3A603DAA-560D-434A-8E91-1084B1627E0E}" type="pres">
      <dgm:prSet presAssocID="{C853FCB7-5DFF-4856-9FC9-8DB87FB3C304}" presName="hierChild4" presStyleCnt="0"/>
      <dgm:spPr/>
      <dgm:t>
        <a:bodyPr/>
        <a:lstStyle/>
        <a:p>
          <a:endParaRPr lang="ru-RU"/>
        </a:p>
      </dgm:t>
    </dgm:pt>
    <dgm:pt modelId="{32BBE461-4954-43B4-AA65-013DDA7F48BF}" type="pres">
      <dgm:prSet presAssocID="{282088CA-67CE-422B-BE64-4DA0A9F8F13A}" presName="Name37" presStyleLbl="parChTrans1D3" presStyleIdx="1" presStyleCnt="3"/>
      <dgm:spPr/>
      <dgm:t>
        <a:bodyPr/>
        <a:lstStyle/>
        <a:p>
          <a:endParaRPr lang="ru-RU"/>
        </a:p>
      </dgm:t>
    </dgm:pt>
    <dgm:pt modelId="{1FDDF349-CFF7-4628-AA92-A87AEB49B644}" type="pres">
      <dgm:prSet presAssocID="{9AC6CB85-526F-4588-A38C-DA92FA562B6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9B9E8B5-FA81-4638-AEB3-B1F19388EF3D}" type="pres">
      <dgm:prSet presAssocID="{9AC6CB85-526F-4588-A38C-DA92FA562B67}" presName="rootComposite" presStyleCnt="0"/>
      <dgm:spPr/>
      <dgm:t>
        <a:bodyPr/>
        <a:lstStyle/>
        <a:p>
          <a:endParaRPr lang="ru-RU"/>
        </a:p>
      </dgm:t>
    </dgm:pt>
    <dgm:pt modelId="{9A8E4F74-E080-4415-B95E-E6D1EE344856}" type="pres">
      <dgm:prSet presAssocID="{9AC6CB85-526F-4588-A38C-DA92FA562B67}" presName="rootText" presStyleLbl="node3" presStyleIdx="1" presStyleCnt="3" custScaleY="5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82EB1-CEF5-4A0C-B3F4-F975A9F4203B}" type="pres">
      <dgm:prSet presAssocID="{9AC6CB85-526F-4588-A38C-DA92FA562B67}" presName="rootConnector" presStyleLbl="node3" presStyleIdx="1" presStyleCnt="3"/>
      <dgm:spPr/>
      <dgm:t>
        <a:bodyPr/>
        <a:lstStyle/>
        <a:p>
          <a:endParaRPr lang="ru-RU"/>
        </a:p>
      </dgm:t>
    </dgm:pt>
    <dgm:pt modelId="{402544B5-5767-40C3-998D-4044B0516028}" type="pres">
      <dgm:prSet presAssocID="{9AC6CB85-526F-4588-A38C-DA92FA562B67}" presName="hierChild4" presStyleCnt="0"/>
      <dgm:spPr/>
      <dgm:t>
        <a:bodyPr/>
        <a:lstStyle/>
        <a:p>
          <a:endParaRPr lang="ru-RU"/>
        </a:p>
      </dgm:t>
    </dgm:pt>
    <dgm:pt modelId="{81B95DB4-ABF7-46A3-A0D7-3FE45683943A}" type="pres">
      <dgm:prSet presAssocID="{8166A510-5F10-441C-9E11-07C2B0793AD2}" presName="Name37" presStyleLbl="parChTrans1D4" presStyleIdx="0" presStyleCnt="1"/>
      <dgm:spPr/>
      <dgm:t>
        <a:bodyPr/>
        <a:lstStyle/>
        <a:p>
          <a:endParaRPr lang="ru-RU"/>
        </a:p>
      </dgm:t>
    </dgm:pt>
    <dgm:pt modelId="{C5E01730-E71E-4806-80CF-2DA70F6DB162}" type="pres">
      <dgm:prSet presAssocID="{98C2D062-66CD-4666-9386-7F2F16F26BB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BA94BBB-6975-4776-94A4-FFEACF4BC11A}" type="pres">
      <dgm:prSet presAssocID="{98C2D062-66CD-4666-9386-7F2F16F26BB3}" presName="rootComposite" presStyleCnt="0"/>
      <dgm:spPr/>
      <dgm:t>
        <a:bodyPr/>
        <a:lstStyle/>
        <a:p>
          <a:endParaRPr lang="ru-RU"/>
        </a:p>
      </dgm:t>
    </dgm:pt>
    <dgm:pt modelId="{87E18D61-658E-4F0C-A139-78B50E293356}" type="pres">
      <dgm:prSet presAssocID="{98C2D062-66CD-4666-9386-7F2F16F26BB3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BA7FA-5C2B-4140-9E85-57A4AB246ADC}" type="pres">
      <dgm:prSet presAssocID="{98C2D062-66CD-4666-9386-7F2F16F26BB3}" presName="rootConnector" presStyleLbl="node4" presStyleIdx="0" presStyleCnt="1"/>
      <dgm:spPr/>
      <dgm:t>
        <a:bodyPr/>
        <a:lstStyle/>
        <a:p>
          <a:endParaRPr lang="ru-RU"/>
        </a:p>
      </dgm:t>
    </dgm:pt>
    <dgm:pt modelId="{5E33F072-F57A-46AC-8CDC-602C99807649}" type="pres">
      <dgm:prSet presAssocID="{98C2D062-66CD-4666-9386-7F2F16F26BB3}" presName="hierChild4" presStyleCnt="0"/>
      <dgm:spPr/>
      <dgm:t>
        <a:bodyPr/>
        <a:lstStyle/>
        <a:p>
          <a:endParaRPr lang="ru-RU"/>
        </a:p>
      </dgm:t>
    </dgm:pt>
    <dgm:pt modelId="{14DEED49-5451-407C-A612-BD2528AFFAD2}" type="pres">
      <dgm:prSet presAssocID="{98C2D062-66CD-4666-9386-7F2F16F26BB3}" presName="hierChild5" presStyleCnt="0"/>
      <dgm:spPr/>
      <dgm:t>
        <a:bodyPr/>
        <a:lstStyle/>
        <a:p>
          <a:endParaRPr lang="ru-RU"/>
        </a:p>
      </dgm:t>
    </dgm:pt>
    <dgm:pt modelId="{6EB65A98-E845-4E2F-BBBE-27BDE6174BCC}" type="pres">
      <dgm:prSet presAssocID="{9AC6CB85-526F-4588-A38C-DA92FA562B67}" presName="hierChild5" presStyleCnt="0"/>
      <dgm:spPr/>
      <dgm:t>
        <a:bodyPr/>
        <a:lstStyle/>
        <a:p>
          <a:endParaRPr lang="ru-RU"/>
        </a:p>
      </dgm:t>
    </dgm:pt>
    <dgm:pt modelId="{792D314D-C5F3-477C-A629-D76135E26528}" type="pres">
      <dgm:prSet presAssocID="{C853FCB7-5DFF-4856-9FC9-8DB87FB3C304}" presName="hierChild5" presStyleCnt="0"/>
      <dgm:spPr/>
      <dgm:t>
        <a:bodyPr/>
        <a:lstStyle/>
        <a:p>
          <a:endParaRPr lang="ru-RU"/>
        </a:p>
      </dgm:t>
    </dgm:pt>
    <dgm:pt modelId="{3AECC2FA-D2A8-41D2-958B-713A9B28A84E}" type="pres">
      <dgm:prSet presAssocID="{68296E2F-70E2-4D6B-B776-79CC91E2E58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DD645C4-9725-401D-9654-EAF0BD65B95A}" type="pres">
      <dgm:prSet presAssocID="{9C82DB8B-52A8-4A6A-8B9D-56AD4518727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227E90C-C0A5-4800-A84C-96E384DCD3B9}" type="pres">
      <dgm:prSet presAssocID="{9C82DB8B-52A8-4A6A-8B9D-56AD45187271}" presName="rootComposite" presStyleCnt="0"/>
      <dgm:spPr/>
      <dgm:t>
        <a:bodyPr/>
        <a:lstStyle/>
        <a:p>
          <a:endParaRPr lang="ru-RU"/>
        </a:p>
      </dgm:t>
    </dgm:pt>
    <dgm:pt modelId="{44FB3DA8-D33F-43E7-8B74-FCA21D6DD529}" type="pres">
      <dgm:prSet presAssocID="{9C82DB8B-52A8-4A6A-8B9D-56AD4518727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FFADB-FC0C-4006-BD92-99EF5CA67FC2}" type="pres">
      <dgm:prSet presAssocID="{9C82DB8B-52A8-4A6A-8B9D-56AD45187271}" presName="rootConnector" presStyleLbl="node2" presStyleIdx="3" presStyleCnt="5"/>
      <dgm:spPr/>
      <dgm:t>
        <a:bodyPr/>
        <a:lstStyle/>
        <a:p>
          <a:endParaRPr lang="ru-RU"/>
        </a:p>
      </dgm:t>
    </dgm:pt>
    <dgm:pt modelId="{6C350EDD-06D7-4985-A387-32C3CAE34031}" type="pres">
      <dgm:prSet presAssocID="{9C82DB8B-52A8-4A6A-8B9D-56AD45187271}" presName="hierChild4" presStyleCnt="0"/>
      <dgm:spPr/>
      <dgm:t>
        <a:bodyPr/>
        <a:lstStyle/>
        <a:p>
          <a:endParaRPr lang="ru-RU"/>
        </a:p>
      </dgm:t>
    </dgm:pt>
    <dgm:pt modelId="{A629D84A-E8CD-4643-AF4E-DA2C6B2F6B83}" type="pres">
      <dgm:prSet presAssocID="{BC99918F-A715-42A0-8EF1-43F1B89F1E4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CDEB4AFB-E6B4-494F-80F7-5A9EC0525F0B}" type="pres">
      <dgm:prSet presAssocID="{E06445C4-0313-4E80-8740-E0F6F9F767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9A28089-63A1-4E7D-B847-6309260B7C1E}" type="pres">
      <dgm:prSet presAssocID="{E06445C4-0313-4E80-8740-E0F6F9F767E4}" presName="rootComposite" presStyleCnt="0"/>
      <dgm:spPr/>
      <dgm:t>
        <a:bodyPr/>
        <a:lstStyle/>
        <a:p>
          <a:endParaRPr lang="ru-RU"/>
        </a:p>
      </dgm:t>
    </dgm:pt>
    <dgm:pt modelId="{E911A3D8-301A-4CC0-BF49-E2AB308DDA50}" type="pres">
      <dgm:prSet presAssocID="{E06445C4-0313-4E80-8740-E0F6F9F767E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F5D25-1A30-4D2B-9FDF-0B43F91EB5B7}" type="pres">
      <dgm:prSet presAssocID="{E06445C4-0313-4E80-8740-E0F6F9F767E4}" presName="rootConnector" presStyleLbl="node3" presStyleIdx="2" presStyleCnt="3"/>
      <dgm:spPr/>
      <dgm:t>
        <a:bodyPr/>
        <a:lstStyle/>
        <a:p>
          <a:endParaRPr lang="ru-RU"/>
        </a:p>
      </dgm:t>
    </dgm:pt>
    <dgm:pt modelId="{3D5482A1-9830-4E8C-AF89-46C8CC1D0093}" type="pres">
      <dgm:prSet presAssocID="{E06445C4-0313-4E80-8740-E0F6F9F767E4}" presName="hierChild4" presStyleCnt="0"/>
      <dgm:spPr/>
      <dgm:t>
        <a:bodyPr/>
        <a:lstStyle/>
        <a:p>
          <a:endParaRPr lang="ru-RU"/>
        </a:p>
      </dgm:t>
    </dgm:pt>
    <dgm:pt modelId="{92B9D69A-7EE9-4EE1-B3C3-98F8CD312BC9}" type="pres">
      <dgm:prSet presAssocID="{E06445C4-0313-4E80-8740-E0F6F9F767E4}" presName="hierChild5" presStyleCnt="0"/>
      <dgm:spPr/>
      <dgm:t>
        <a:bodyPr/>
        <a:lstStyle/>
        <a:p>
          <a:endParaRPr lang="ru-RU"/>
        </a:p>
      </dgm:t>
    </dgm:pt>
    <dgm:pt modelId="{201269C6-3A6D-4018-9E20-C64B31FD61BE}" type="pres">
      <dgm:prSet presAssocID="{9C82DB8B-52A8-4A6A-8B9D-56AD45187271}" presName="hierChild5" presStyleCnt="0"/>
      <dgm:spPr/>
      <dgm:t>
        <a:bodyPr/>
        <a:lstStyle/>
        <a:p>
          <a:endParaRPr lang="ru-RU"/>
        </a:p>
      </dgm:t>
    </dgm:pt>
    <dgm:pt modelId="{407EF6ED-BA27-49EE-8F09-785FB95EA5F5}" type="pres">
      <dgm:prSet presAssocID="{4AA53A31-D2F7-4882-95C0-78190156C776}" presName="Name37" presStyleLbl="parChTrans1D2" presStyleIdx="4" presStyleCnt="5"/>
      <dgm:spPr/>
      <dgm:t>
        <a:bodyPr/>
        <a:lstStyle/>
        <a:p>
          <a:endParaRPr lang="ru-RU"/>
        </a:p>
      </dgm:t>
    </dgm:pt>
    <dgm:pt modelId="{FED0B55F-A0F0-4EE9-8DF9-E09AFE8F7AA8}" type="pres">
      <dgm:prSet presAssocID="{2B5B10D3-D425-4BA6-876A-38098BC010F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DCE4F31-C44D-45F9-A9D6-B0293A9D3C82}" type="pres">
      <dgm:prSet presAssocID="{2B5B10D3-D425-4BA6-876A-38098BC010FC}" presName="rootComposite" presStyleCnt="0"/>
      <dgm:spPr/>
      <dgm:t>
        <a:bodyPr/>
        <a:lstStyle/>
        <a:p>
          <a:endParaRPr lang="ru-RU"/>
        </a:p>
      </dgm:t>
    </dgm:pt>
    <dgm:pt modelId="{F9EA72FB-95EE-4173-A859-E95BE57DBA88}" type="pres">
      <dgm:prSet presAssocID="{2B5B10D3-D425-4BA6-876A-38098BC010F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DA305-EA0A-4AE7-BA7F-CA06F3AB2F5C}" type="pres">
      <dgm:prSet presAssocID="{2B5B10D3-D425-4BA6-876A-38098BC010FC}" presName="rootConnector" presStyleLbl="node2" presStyleIdx="4" presStyleCnt="5"/>
      <dgm:spPr/>
      <dgm:t>
        <a:bodyPr/>
        <a:lstStyle/>
        <a:p>
          <a:endParaRPr lang="ru-RU"/>
        </a:p>
      </dgm:t>
    </dgm:pt>
    <dgm:pt modelId="{31EAD678-5D9A-476E-BC4D-A6BD8C0265CD}" type="pres">
      <dgm:prSet presAssocID="{2B5B10D3-D425-4BA6-876A-38098BC010FC}" presName="hierChild4" presStyleCnt="0"/>
      <dgm:spPr/>
      <dgm:t>
        <a:bodyPr/>
        <a:lstStyle/>
        <a:p>
          <a:endParaRPr lang="ru-RU"/>
        </a:p>
      </dgm:t>
    </dgm:pt>
    <dgm:pt modelId="{9A0B80AC-1062-4852-8959-1B8DBD8FA57B}" type="pres">
      <dgm:prSet presAssocID="{2B5B10D3-D425-4BA6-876A-38098BC010FC}" presName="hierChild5" presStyleCnt="0"/>
      <dgm:spPr/>
      <dgm:t>
        <a:bodyPr/>
        <a:lstStyle/>
        <a:p>
          <a:endParaRPr lang="ru-RU"/>
        </a:p>
      </dgm:t>
    </dgm:pt>
    <dgm:pt modelId="{8ECCF885-AA02-4663-8E67-7C59322B6979}" type="pres">
      <dgm:prSet presAssocID="{2796B459-3A4E-4E04-B760-139F306751F2}" presName="hierChild3" presStyleCnt="0"/>
      <dgm:spPr/>
      <dgm:t>
        <a:bodyPr/>
        <a:lstStyle/>
        <a:p>
          <a:endParaRPr lang="ru-RU"/>
        </a:p>
      </dgm:t>
    </dgm:pt>
  </dgm:ptLst>
  <dgm:cxnLst>
    <dgm:cxn modelId="{FE1226A7-AEE0-49D4-A76E-AF19607366CB}" type="presOf" srcId="{2B5B10D3-D425-4BA6-876A-38098BC010FC}" destId="{F9EA72FB-95EE-4173-A859-E95BE57DBA88}" srcOrd="0" destOrd="0" presId="urn:microsoft.com/office/officeart/2005/8/layout/orgChart1"/>
    <dgm:cxn modelId="{FACBFC44-D46B-42AC-831C-FF51A15D9234}" type="presOf" srcId="{B9CE8DA6-C87D-4F9C-A033-A8AB6892EECF}" destId="{C70092C8-0639-4BE6-8B5A-4F101CDE29FE}" srcOrd="0" destOrd="0" presId="urn:microsoft.com/office/officeart/2005/8/layout/orgChart1"/>
    <dgm:cxn modelId="{9E82D12A-2868-482E-87CF-FEDE7147F3E8}" type="presOf" srcId="{903E1DD6-FE88-4119-9F08-BA094D62E117}" destId="{22376416-2470-4629-9628-0E382D1A512A}" srcOrd="0" destOrd="0" presId="urn:microsoft.com/office/officeart/2005/8/layout/orgChart1"/>
    <dgm:cxn modelId="{B514A5CC-F2F3-4EC0-802B-79A85D554614}" srcId="{2796B459-3A4E-4E04-B760-139F306751F2}" destId="{2B5B10D3-D425-4BA6-876A-38098BC010FC}" srcOrd="4" destOrd="0" parTransId="{4AA53A31-D2F7-4882-95C0-78190156C776}" sibTransId="{6816D39E-2424-4B87-9DF7-1B0E878C5710}"/>
    <dgm:cxn modelId="{08391AA9-BA42-432A-AA6A-1ED5CD2542A5}" type="presOf" srcId="{D9A1B6EB-F812-497E-BB66-050BF71E9A24}" destId="{AF27FEC6-871D-4394-9E12-12452558F399}" srcOrd="1" destOrd="0" presId="urn:microsoft.com/office/officeart/2005/8/layout/orgChart1"/>
    <dgm:cxn modelId="{5AB3A582-6611-4B65-912C-5C66167943D5}" type="presOf" srcId="{68296E2F-70E2-4D6B-B776-79CC91E2E58F}" destId="{3AECC2FA-D2A8-41D2-958B-713A9B28A84E}" srcOrd="0" destOrd="0" presId="urn:microsoft.com/office/officeart/2005/8/layout/orgChart1"/>
    <dgm:cxn modelId="{82B9CC9C-3AB1-4824-BD97-539E172BB0A2}" type="presOf" srcId="{4AA53A31-D2F7-4882-95C0-78190156C776}" destId="{407EF6ED-BA27-49EE-8F09-785FB95EA5F5}" srcOrd="0" destOrd="0" presId="urn:microsoft.com/office/officeart/2005/8/layout/orgChart1"/>
    <dgm:cxn modelId="{CEC8E6A4-8FAD-4D66-898B-70325064A8A7}" type="presOf" srcId="{98C2D062-66CD-4666-9386-7F2F16F26BB3}" destId="{87E18D61-658E-4F0C-A139-78B50E293356}" srcOrd="0" destOrd="0" presId="urn:microsoft.com/office/officeart/2005/8/layout/orgChart1"/>
    <dgm:cxn modelId="{9F2E34C2-B608-4691-8BD1-6A401E738CA1}" srcId="{9C82DB8B-52A8-4A6A-8B9D-56AD45187271}" destId="{E06445C4-0313-4E80-8740-E0F6F9F767E4}" srcOrd="0" destOrd="0" parTransId="{BC99918F-A715-42A0-8EF1-43F1B89F1E48}" sibTransId="{EA495035-84EC-401B-9A4F-85EA14916302}"/>
    <dgm:cxn modelId="{034C3B06-DE31-46ED-B60E-01F5070F8689}" type="presOf" srcId="{2B5B10D3-D425-4BA6-876A-38098BC010FC}" destId="{719DA305-EA0A-4AE7-BA7F-CA06F3AB2F5C}" srcOrd="1" destOrd="0" presId="urn:microsoft.com/office/officeart/2005/8/layout/orgChart1"/>
    <dgm:cxn modelId="{F63D028E-EBAC-4462-BD1E-50F8E4B6A966}" type="presOf" srcId="{2796B459-3A4E-4E04-B760-139F306751F2}" destId="{9F7EA09D-425F-4CD2-8F50-B92AFEA3D23A}" srcOrd="0" destOrd="0" presId="urn:microsoft.com/office/officeart/2005/8/layout/orgChart1"/>
    <dgm:cxn modelId="{BC6F828E-EA19-4CB3-995C-2267FAA9074F}" type="presOf" srcId="{9AC6CB85-526F-4588-A38C-DA92FA562B67}" destId="{9A8E4F74-E080-4415-B95E-E6D1EE344856}" srcOrd="0" destOrd="0" presId="urn:microsoft.com/office/officeart/2005/8/layout/orgChart1"/>
    <dgm:cxn modelId="{D057205F-9D4D-40D2-9F4A-0F91A65B6965}" type="presOf" srcId="{D9A1B6EB-F812-497E-BB66-050BF71E9A24}" destId="{2962B481-1BA4-4122-87EB-8FEC15756578}" srcOrd="0" destOrd="0" presId="urn:microsoft.com/office/officeart/2005/8/layout/orgChart1"/>
    <dgm:cxn modelId="{8945EE38-9D3B-4289-8CD0-F985CC1EF0F5}" type="presOf" srcId="{282088CA-67CE-422B-BE64-4DA0A9F8F13A}" destId="{32BBE461-4954-43B4-AA65-013DDA7F48BF}" srcOrd="0" destOrd="0" presId="urn:microsoft.com/office/officeart/2005/8/layout/orgChart1"/>
    <dgm:cxn modelId="{AE7AB1F7-4720-4458-8FA5-5936BB6ABA50}" type="presOf" srcId="{C853FCB7-5DFF-4856-9FC9-8DB87FB3C304}" destId="{EE6085D1-26CC-49BC-BC4C-E610B1F6968F}" srcOrd="0" destOrd="0" presId="urn:microsoft.com/office/officeart/2005/8/layout/orgChart1"/>
    <dgm:cxn modelId="{860E53A4-166E-4761-8B9B-278E97D82268}" srcId="{9AC6CB85-526F-4588-A38C-DA92FA562B67}" destId="{98C2D062-66CD-4666-9386-7F2F16F26BB3}" srcOrd="0" destOrd="0" parTransId="{8166A510-5F10-441C-9E11-07C2B0793AD2}" sibTransId="{B9FE0897-4ACA-4F74-8CCA-179E0A8A0C82}"/>
    <dgm:cxn modelId="{2BF8CE99-66F0-4579-9C77-ED9816B79AB7}" type="presOf" srcId="{9C82DB8B-52A8-4A6A-8B9D-56AD45187271}" destId="{44FB3DA8-D33F-43E7-8B74-FCA21D6DD529}" srcOrd="0" destOrd="0" presId="urn:microsoft.com/office/officeart/2005/8/layout/orgChart1"/>
    <dgm:cxn modelId="{7F484577-B278-404B-8D22-D6285E073634}" type="presOf" srcId="{9C82DB8B-52A8-4A6A-8B9D-56AD45187271}" destId="{8F8FFADB-FC0C-4006-BD92-99EF5CA67FC2}" srcOrd="1" destOrd="0" presId="urn:microsoft.com/office/officeart/2005/8/layout/orgChart1"/>
    <dgm:cxn modelId="{BEF815BA-D998-424D-A277-3D5D4C98C282}" srcId="{2796B459-3A4E-4E04-B760-139F306751F2}" destId="{D9A1B6EB-F812-497E-BB66-050BF71E9A24}" srcOrd="1" destOrd="0" parTransId="{5B3C4BAF-645C-4469-A174-9A7987893E7F}" sibTransId="{0A616C6C-9E90-4505-98D1-F112EEF1BF55}"/>
    <dgm:cxn modelId="{7BEDC8A5-7CD5-4F7D-A684-72AC934E5F0E}" type="presOf" srcId="{35C98178-FDA8-408F-87F9-7BB7BC6766BB}" destId="{BB8285EE-00D4-46C6-87D1-2AD292763DD6}" srcOrd="0" destOrd="0" presId="urn:microsoft.com/office/officeart/2005/8/layout/orgChart1"/>
    <dgm:cxn modelId="{DAA226F4-2A24-4BDF-B3BE-1B7FA651E12D}" type="presOf" srcId="{5B3C4BAF-645C-4469-A174-9A7987893E7F}" destId="{3592E8A0-ADA4-4C71-AB33-D6F7F6773B39}" srcOrd="0" destOrd="0" presId="urn:microsoft.com/office/officeart/2005/8/layout/orgChart1"/>
    <dgm:cxn modelId="{D9A41D2B-FE47-4524-98A3-64C018B78E95}" srcId="{35C98178-FDA8-408F-87F9-7BB7BC6766BB}" destId="{2796B459-3A4E-4E04-B760-139F306751F2}" srcOrd="0" destOrd="0" parTransId="{7836BBC5-2A30-4313-9976-C8698A78C0F5}" sibTransId="{6CECB705-AAB7-42A6-9F02-96569B2667E5}"/>
    <dgm:cxn modelId="{CDCB0FB7-8C21-4049-B4E9-430048D79EE0}" type="presOf" srcId="{C853FCB7-5DFF-4856-9FC9-8DB87FB3C304}" destId="{9584DC5C-0A4D-45D4-BF11-A83DE5E0C48B}" srcOrd="1" destOrd="0" presId="urn:microsoft.com/office/officeart/2005/8/layout/orgChart1"/>
    <dgm:cxn modelId="{5F2FA6C6-9903-42FA-B854-A467EA14DC5E}" type="presOf" srcId="{2796B459-3A4E-4E04-B760-139F306751F2}" destId="{975119D3-5FBA-4288-B87B-4E41878346A7}" srcOrd="1" destOrd="0" presId="urn:microsoft.com/office/officeart/2005/8/layout/orgChart1"/>
    <dgm:cxn modelId="{E2D534BB-C06E-4379-A093-4EB7CF026EC5}" srcId="{2796B459-3A4E-4E04-B760-139F306751F2}" destId="{B82092A8-58EB-45C1-96D2-1585B3B76064}" srcOrd="0" destOrd="0" parTransId="{903E1DD6-FE88-4119-9F08-BA094D62E117}" sibTransId="{886A911E-0BD9-40CB-81A9-0B3456A4DCB7}"/>
    <dgm:cxn modelId="{3C1693EE-BA34-43DB-B104-BB6580AB51FC}" type="presOf" srcId="{E06445C4-0313-4E80-8740-E0F6F9F767E4}" destId="{D72F5D25-1A30-4D2B-9FDF-0B43F91EB5B7}" srcOrd="1" destOrd="0" presId="urn:microsoft.com/office/officeart/2005/8/layout/orgChart1"/>
    <dgm:cxn modelId="{4814938E-0B71-4E7A-8378-21B48A8B3EBE}" srcId="{2796B459-3A4E-4E04-B760-139F306751F2}" destId="{9C82DB8B-52A8-4A6A-8B9D-56AD45187271}" srcOrd="3" destOrd="0" parTransId="{68296E2F-70E2-4D6B-B776-79CC91E2E58F}" sibTransId="{E25E5FC9-FAB7-41C3-8D7E-B65B0FEC0444}"/>
    <dgm:cxn modelId="{0C5015B8-EED6-4F95-8578-490476961541}" srcId="{C853FCB7-5DFF-4856-9FC9-8DB87FB3C304}" destId="{9AC6CB85-526F-4588-A38C-DA92FA562B67}" srcOrd="0" destOrd="0" parTransId="{282088CA-67CE-422B-BE64-4DA0A9F8F13A}" sibTransId="{A7125469-2512-481E-AC10-63C6C070B6AC}"/>
    <dgm:cxn modelId="{109BE50D-44DB-48DA-ABE6-0657889F9783}" type="presOf" srcId="{B82092A8-58EB-45C1-96D2-1585B3B76064}" destId="{920FE6B3-8C35-45B5-AA27-9F9FEE3C1485}" srcOrd="1" destOrd="0" presId="urn:microsoft.com/office/officeart/2005/8/layout/orgChart1"/>
    <dgm:cxn modelId="{5DBA9FC5-C207-43A7-B032-1F0B2A37646F}" srcId="{D9A1B6EB-F812-497E-BB66-050BF71E9A24}" destId="{746E71DD-4B3A-48F0-B93A-14BE398CCD53}" srcOrd="0" destOrd="0" parTransId="{B9CE8DA6-C87D-4F9C-A033-A8AB6892EECF}" sibTransId="{1550745F-2670-46E3-9A81-4FEE82168391}"/>
    <dgm:cxn modelId="{74475BAC-2F3C-4EB0-A5B0-A89090BA40FF}" type="presOf" srcId="{B82092A8-58EB-45C1-96D2-1585B3B76064}" destId="{DA6779C2-171B-4D6E-852B-45F320A6967B}" srcOrd="0" destOrd="0" presId="urn:microsoft.com/office/officeart/2005/8/layout/orgChart1"/>
    <dgm:cxn modelId="{A78131FC-3C6F-438E-BBF0-ADD5534243A4}" type="presOf" srcId="{746E71DD-4B3A-48F0-B93A-14BE398CCD53}" destId="{82C4C0BD-771C-4416-8E90-CD3CF8892EF4}" srcOrd="0" destOrd="0" presId="urn:microsoft.com/office/officeart/2005/8/layout/orgChart1"/>
    <dgm:cxn modelId="{5EC2D94F-D206-4647-974A-3DE0A47091C2}" type="presOf" srcId="{394B6DC3-ADE6-4C80-8CC8-30EA2438A5D2}" destId="{7274AA59-1217-4F82-B518-0AAA772AC422}" srcOrd="0" destOrd="0" presId="urn:microsoft.com/office/officeart/2005/8/layout/orgChart1"/>
    <dgm:cxn modelId="{90F977D4-1605-4759-A599-5566C873B9BF}" type="presOf" srcId="{98C2D062-66CD-4666-9386-7F2F16F26BB3}" destId="{792BA7FA-5C2B-4140-9E85-57A4AB246ADC}" srcOrd="1" destOrd="0" presId="urn:microsoft.com/office/officeart/2005/8/layout/orgChart1"/>
    <dgm:cxn modelId="{15C10B3D-27A6-466A-A2A6-4DD6A9230DA2}" type="presOf" srcId="{BC99918F-A715-42A0-8EF1-43F1B89F1E48}" destId="{A629D84A-E8CD-4643-AF4E-DA2C6B2F6B83}" srcOrd="0" destOrd="0" presId="urn:microsoft.com/office/officeart/2005/8/layout/orgChart1"/>
    <dgm:cxn modelId="{23A0DF9A-B27D-442F-9AF5-AD40A3A82365}" type="presOf" srcId="{746E71DD-4B3A-48F0-B93A-14BE398CCD53}" destId="{F77BEAA1-7D4F-45EB-8044-909815980571}" srcOrd="1" destOrd="0" presId="urn:microsoft.com/office/officeart/2005/8/layout/orgChart1"/>
    <dgm:cxn modelId="{EE3631A7-0E63-4064-B89B-4C93E8C96E67}" type="presOf" srcId="{9AC6CB85-526F-4588-A38C-DA92FA562B67}" destId="{32182EB1-CEF5-4A0C-B3F4-F975A9F4203B}" srcOrd="1" destOrd="0" presId="urn:microsoft.com/office/officeart/2005/8/layout/orgChart1"/>
    <dgm:cxn modelId="{C193FF28-C826-4AB5-8DD5-F56F491566F5}" type="presOf" srcId="{E06445C4-0313-4E80-8740-E0F6F9F767E4}" destId="{E911A3D8-301A-4CC0-BF49-E2AB308DDA50}" srcOrd="0" destOrd="0" presId="urn:microsoft.com/office/officeart/2005/8/layout/orgChart1"/>
    <dgm:cxn modelId="{0C714BF4-AF12-461C-A153-5E3540C4D588}" type="presOf" srcId="{8166A510-5F10-441C-9E11-07C2B0793AD2}" destId="{81B95DB4-ABF7-46A3-A0D7-3FE45683943A}" srcOrd="0" destOrd="0" presId="urn:microsoft.com/office/officeart/2005/8/layout/orgChart1"/>
    <dgm:cxn modelId="{16AB50E1-62F8-4A8B-A826-B8F5AAA76F11}" srcId="{2796B459-3A4E-4E04-B760-139F306751F2}" destId="{C853FCB7-5DFF-4856-9FC9-8DB87FB3C304}" srcOrd="2" destOrd="0" parTransId="{394B6DC3-ADE6-4C80-8CC8-30EA2438A5D2}" sibTransId="{B677A094-04EE-4859-AEB1-477CAE82DD47}"/>
    <dgm:cxn modelId="{074CFBA4-77A1-467F-8CB3-8BF5E60C40AC}" type="presParOf" srcId="{BB8285EE-00D4-46C6-87D1-2AD292763DD6}" destId="{B2C2C6A9-3F93-4804-9C59-D96DCBEA03A0}" srcOrd="0" destOrd="0" presId="urn:microsoft.com/office/officeart/2005/8/layout/orgChart1"/>
    <dgm:cxn modelId="{AA67A4D2-D732-4158-9914-10B42EB425DC}" type="presParOf" srcId="{B2C2C6A9-3F93-4804-9C59-D96DCBEA03A0}" destId="{D322EFA3-9E25-497E-A3A9-B9B93E981FFA}" srcOrd="0" destOrd="0" presId="urn:microsoft.com/office/officeart/2005/8/layout/orgChart1"/>
    <dgm:cxn modelId="{BCD7FA95-1B39-47B9-9EEC-DEF0B32B3B81}" type="presParOf" srcId="{D322EFA3-9E25-497E-A3A9-B9B93E981FFA}" destId="{9F7EA09D-425F-4CD2-8F50-B92AFEA3D23A}" srcOrd="0" destOrd="0" presId="urn:microsoft.com/office/officeart/2005/8/layout/orgChart1"/>
    <dgm:cxn modelId="{C1EA7B36-0884-4C58-A48C-A94D92B879FF}" type="presParOf" srcId="{D322EFA3-9E25-497E-A3A9-B9B93E981FFA}" destId="{975119D3-5FBA-4288-B87B-4E41878346A7}" srcOrd="1" destOrd="0" presId="urn:microsoft.com/office/officeart/2005/8/layout/orgChart1"/>
    <dgm:cxn modelId="{101ECD83-6BAF-4AB9-9A74-4C7F5F4E40D9}" type="presParOf" srcId="{B2C2C6A9-3F93-4804-9C59-D96DCBEA03A0}" destId="{AB7E6AB5-25A6-446F-9BFC-5AF5617FD8D4}" srcOrd="1" destOrd="0" presId="urn:microsoft.com/office/officeart/2005/8/layout/orgChart1"/>
    <dgm:cxn modelId="{A326CDA7-1A5E-47CC-A06B-FA35EF016278}" type="presParOf" srcId="{AB7E6AB5-25A6-446F-9BFC-5AF5617FD8D4}" destId="{22376416-2470-4629-9628-0E382D1A512A}" srcOrd="0" destOrd="0" presId="urn:microsoft.com/office/officeart/2005/8/layout/orgChart1"/>
    <dgm:cxn modelId="{557A9202-ECC0-45B6-9DEB-2D2C2664A429}" type="presParOf" srcId="{AB7E6AB5-25A6-446F-9BFC-5AF5617FD8D4}" destId="{5D525FFB-10F8-4DBB-A3A9-38A4AC0A07C2}" srcOrd="1" destOrd="0" presId="urn:microsoft.com/office/officeart/2005/8/layout/orgChart1"/>
    <dgm:cxn modelId="{7D747C55-B0AC-47E8-BA9A-2F7D0CDF2F20}" type="presParOf" srcId="{5D525FFB-10F8-4DBB-A3A9-38A4AC0A07C2}" destId="{CF0E5CE9-054D-4420-81A2-5DE370ABC63E}" srcOrd="0" destOrd="0" presId="urn:microsoft.com/office/officeart/2005/8/layout/orgChart1"/>
    <dgm:cxn modelId="{149347E0-8C99-45F3-86B2-EB6F21ED0C89}" type="presParOf" srcId="{CF0E5CE9-054D-4420-81A2-5DE370ABC63E}" destId="{DA6779C2-171B-4D6E-852B-45F320A6967B}" srcOrd="0" destOrd="0" presId="urn:microsoft.com/office/officeart/2005/8/layout/orgChart1"/>
    <dgm:cxn modelId="{19C5BAF3-6B62-438E-B402-70C69FA4BBD9}" type="presParOf" srcId="{CF0E5CE9-054D-4420-81A2-5DE370ABC63E}" destId="{920FE6B3-8C35-45B5-AA27-9F9FEE3C1485}" srcOrd="1" destOrd="0" presId="urn:microsoft.com/office/officeart/2005/8/layout/orgChart1"/>
    <dgm:cxn modelId="{D512278F-2660-48D8-A229-C5F332F700AE}" type="presParOf" srcId="{5D525FFB-10F8-4DBB-A3A9-38A4AC0A07C2}" destId="{F8F1443F-F06B-4E95-92E5-24318407BD87}" srcOrd="1" destOrd="0" presId="urn:microsoft.com/office/officeart/2005/8/layout/orgChart1"/>
    <dgm:cxn modelId="{40613066-2CF4-408A-88A5-6DFD605FE8C3}" type="presParOf" srcId="{5D525FFB-10F8-4DBB-A3A9-38A4AC0A07C2}" destId="{8C740EFE-4DE0-4D0A-A1FE-5C9081073C4A}" srcOrd="2" destOrd="0" presId="urn:microsoft.com/office/officeart/2005/8/layout/orgChart1"/>
    <dgm:cxn modelId="{5A2FC660-63F4-4719-A0FA-BFB08377FF65}" type="presParOf" srcId="{AB7E6AB5-25A6-446F-9BFC-5AF5617FD8D4}" destId="{3592E8A0-ADA4-4C71-AB33-D6F7F6773B39}" srcOrd="2" destOrd="0" presId="urn:microsoft.com/office/officeart/2005/8/layout/orgChart1"/>
    <dgm:cxn modelId="{359B51D1-9F1B-44C3-8768-CAFA5B24FD30}" type="presParOf" srcId="{AB7E6AB5-25A6-446F-9BFC-5AF5617FD8D4}" destId="{F9715E2A-42B4-46B8-B298-DEE9182FE908}" srcOrd="3" destOrd="0" presId="urn:microsoft.com/office/officeart/2005/8/layout/orgChart1"/>
    <dgm:cxn modelId="{F70DBAE8-3692-4D20-BF22-98208F0C32E8}" type="presParOf" srcId="{F9715E2A-42B4-46B8-B298-DEE9182FE908}" destId="{4EF0FA48-72E4-4EA7-ACA3-187DDC2D5751}" srcOrd="0" destOrd="0" presId="urn:microsoft.com/office/officeart/2005/8/layout/orgChart1"/>
    <dgm:cxn modelId="{6A47148A-1325-40FF-9E93-0314CADE26FA}" type="presParOf" srcId="{4EF0FA48-72E4-4EA7-ACA3-187DDC2D5751}" destId="{2962B481-1BA4-4122-87EB-8FEC15756578}" srcOrd="0" destOrd="0" presId="urn:microsoft.com/office/officeart/2005/8/layout/orgChart1"/>
    <dgm:cxn modelId="{AB8CDA5C-2A3A-4CE7-AC3C-A287C7301264}" type="presParOf" srcId="{4EF0FA48-72E4-4EA7-ACA3-187DDC2D5751}" destId="{AF27FEC6-871D-4394-9E12-12452558F399}" srcOrd="1" destOrd="0" presId="urn:microsoft.com/office/officeart/2005/8/layout/orgChart1"/>
    <dgm:cxn modelId="{53EB8BA5-98FD-4D6B-9293-61AF4EBE76D4}" type="presParOf" srcId="{F9715E2A-42B4-46B8-B298-DEE9182FE908}" destId="{867001CD-972B-49C9-BA71-F3D883B755E2}" srcOrd="1" destOrd="0" presId="urn:microsoft.com/office/officeart/2005/8/layout/orgChart1"/>
    <dgm:cxn modelId="{84488C39-8F6F-4457-9205-9E9317DD1A2A}" type="presParOf" srcId="{867001CD-972B-49C9-BA71-F3D883B755E2}" destId="{C70092C8-0639-4BE6-8B5A-4F101CDE29FE}" srcOrd="0" destOrd="0" presId="urn:microsoft.com/office/officeart/2005/8/layout/orgChart1"/>
    <dgm:cxn modelId="{87844438-951E-43C6-962A-C0C19B122453}" type="presParOf" srcId="{867001CD-972B-49C9-BA71-F3D883B755E2}" destId="{DFB080E6-E41D-4F0D-B5ED-50D7D86C7884}" srcOrd="1" destOrd="0" presId="urn:microsoft.com/office/officeart/2005/8/layout/orgChart1"/>
    <dgm:cxn modelId="{FA523FFE-6A2C-4DC0-9183-67C489DAE605}" type="presParOf" srcId="{DFB080E6-E41D-4F0D-B5ED-50D7D86C7884}" destId="{1090635E-6CD3-4CA6-BC19-5B07777A8E49}" srcOrd="0" destOrd="0" presId="urn:microsoft.com/office/officeart/2005/8/layout/orgChart1"/>
    <dgm:cxn modelId="{7919FD90-D6DF-4F26-96EF-D6532DFC7666}" type="presParOf" srcId="{1090635E-6CD3-4CA6-BC19-5B07777A8E49}" destId="{82C4C0BD-771C-4416-8E90-CD3CF8892EF4}" srcOrd="0" destOrd="0" presId="urn:microsoft.com/office/officeart/2005/8/layout/orgChart1"/>
    <dgm:cxn modelId="{E498C813-9146-4923-8CEC-A234CB3B760F}" type="presParOf" srcId="{1090635E-6CD3-4CA6-BC19-5B07777A8E49}" destId="{F77BEAA1-7D4F-45EB-8044-909815980571}" srcOrd="1" destOrd="0" presId="urn:microsoft.com/office/officeart/2005/8/layout/orgChart1"/>
    <dgm:cxn modelId="{48F1F115-112C-49B1-81DA-5D6AB9E46FAE}" type="presParOf" srcId="{DFB080E6-E41D-4F0D-B5ED-50D7D86C7884}" destId="{9D944E68-1A75-4204-9024-209286BBADA6}" srcOrd="1" destOrd="0" presId="urn:microsoft.com/office/officeart/2005/8/layout/orgChart1"/>
    <dgm:cxn modelId="{92AF0D68-AAB6-43C6-B279-C30D7B6A7D4C}" type="presParOf" srcId="{DFB080E6-E41D-4F0D-B5ED-50D7D86C7884}" destId="{6CF3854C-C487-40D7-ADBE-6BA015EBC72C}" srcOrd="2" destOrd="0" presId="urn:microsoft.com/office/officeart/2005/8/layout/orgChart1"/>
    <dgm:cxn modelId="{AEA236E1-B6DA-4DFB-AC7F-9C9A49D82082}" type="presParOf" srcId="{F9715E2A-42B4-46B8-B298-DEE9182FE908}" destId="{D6534F38-9FE5-4861-B795-F7C511D44816}" srcOrd="2" destOrd="0" presId="urn:microsoft.com/office/officeart/2005/8/layout/orgChart1"/>
    <dgm:cxn modelId="{85995392-C2D4-4175-9131-E03AE52C366E}" type="presParOf" srcId="{AB7E6AB5-25A6-446F-9BFC-5AF5617FD8D4}" destId="{7274AA59-1217-4F82-B518-0AAA772AC422}" srcOrd="4" destOrd="0" presId="urn:microsoft.com/office/officeart/2005/8/layout/orgChart1"/>
    <dgm:cxn modelId="{C9740516-4285-4389-A986-ECFD67118151}" type="presParOf" srcId="{AB7E6AB5-25A6-446F-9BFC-5AF5617FD8D4}" destId="{BBDE0A85-4FAC-40DE-9B87-65DBA85F1A07}" srcOrd="5" destOrd="0" presId="urn:microsoft.com/office/officeart/2005/8/layout/orgChart1"/>
    <dgm:cxn modelId="{D3A1C0B4-BFC5-43E2-9502-FE624BC2EECD}" type="presParOf" srcId="{BBDE0A85-4FAC-40DE-9B87-65DBA85F1A07}" destId="{49404B18-8CDA-4D43-85D0-19AB3071D389}" srcOrd="0" destOrd="0" presId="urn:microsoft.com/office/officeart/2005/8/layout/orgChart1"/>
    <dgm:cxn modelId="{E927CB2A-5A50-4EDF-AF9A-7CACB9C21E71}" type="presParOf" srcId="{49404B18-8CDA-4D43-85D0-19AB3071D389}" destId="{EE6085D1-26CC-49BC-BC4C-E610B1F6968F}" srcOrd="0" destOrd="0" presId="urn:microsoft.com/office/officeart/2005/8/layout/orgChart1"/>
    <dgm:cxn modelId="{8347949B-1514-436F-991E-E810A95830CF}" type="presParOf" srcId="{49404B18-8CDA-4D43-85D0-19AB3071D389}" destId="{9584DC5C-0A4D-45D4-BF11-A83DE5E0C48B}" srcOrd="1" destOrd="0" presId="urn:microsoft.com/office/officeart/2005/8/layout/orgChart1"/>
    <dgm:cxn modelId="{2BDC657F-8056-4475-BA65-683DD04E5F4D}" type="presParOf" srcId="{BBDE0A85-4FAC-40DE-9B87-65DBA85F1A07}" destId="{3A603DAA-560D-434A-8E91-1084B1627E0E}" srcOrd="1" destOrd="0" presId="urn:microsoft.com/office/officeart/2005/8/layout/orgChart1"/>
    <dgm:cxn modelId="{209355D3-2960-46E2-961C-767A4EC61382}" type="presParOf" srcId="{3A603DAA-560D-434A-8E91-1084B1627E0E}" destId="{32BBE461-4954-43B4-AA65-013DDA7F48BF}" srcOrd="0" destOrd="0" presId="urn:microsoft.com/office/officeart/2005/8/layout/orgChart1"/>
    <dgm:cxn modelId="{92CD081A-1D75-4946-AFFD-9B940B96EAC2}" type="presParOf" srcId="{3A603DAA-560D-434A-8E91-1084B1627E0E}" destId="{1FDDF349-CFF7-4628-AA92-A87AEB49B644}" srcOrd="1" destOrd="0" presId="urn:microsoft.com/office/officeart/2005/8/layout/orgChart1"/>
    <dgm:cxn modelId="{9377C3F9-7BC2-46CF-9E30-C84E6009A582}" type="presParOf" srcId="{1FDDF349-CFF7-4628-AA92-A87AEB49B644}" destId="{59B9E8B5-FA81-4638-AEB3-B1F19388EF3D}" srcOrd="0" destOrd="0" presId="urn:microsoft.com/office/officeart/2005/8/layout/orgChart1"/>
    <dgm:cxn modelId="{B3FED9D8-AE3E-43C8-8BFA-346D7D908BF8}" type="presParOf" srcId="{59B9E8B5-FA81-4638-AEB3-B1F19388EF3D}" destId="{9A8E4F74-E080-4415-B95E-E6D1EE344856}" srcOrd="0" destOrd="0" presId="urn:microsoft.com/office/officeart/2005/8/layout/orgChart1"/>
    <dgm:cxn modelId="{4F8CDFE4-B466-4625-8E43-4F6B5272DA5F}" type="presParOf" srcId="{59B9E8B5-FA81-4638-AEB3-B1F19388EF3D}" destId="{32182EB1-CEF5-4A0C-B3F4-F975A9F4203B}" srcOrd="1" destOrd="0" presId="urn:microsoft.com/office/officeart/2005/8/layout/orgChart1"/>
    <dgm:cxn modelId="{54984C69-9175-4D5C-AAFF-B6D40D1A7E9B}" type="presParOf" srcId="{1FDDF349-CFF7-4628-AA92-A87AEB49B644}" destId="{402544B5-5767-40C3-998D-4044B0516028}" srcOrd="1" destOrd="0" presId="urn:microsoft.com/office/officeart/2005/8/layout/orgChart1"/>
    <dgm:cxn modelId="{41A40C62-05A9-422C-A0CD-8107C46719E4}" type="presParOf" srcId="{402544B5-5767-40C3-998D-4044B0516028}" destId="{81B95DB4-ABF7-46A3-A0D7-3FE45683943A}" srcOrd="0" destOrd="0" presId="urn:microsoft.com/office/officeart/2005/8/layout/orgChart1"/>
    <dgm:cxn modelId="{0F8974B1-D0CF-4485-9570-E56A71E359BE}" type="presParOf" srcId="{402544B5-5767-40C3-998D-4044B0516028}" destId="{C5E01730-E71E-4806-80CF-2DA70F6DB162}" srcOrd="1" destOrd="0" presId="urn:microsoft.com/office/officeart/2005/8/layout/orgChart1"/>
    <dgm:cxn modelId="{FF289ABF-DEEB-486A-9811-F868C54BB9D9}" type="presParOf" srcId="{C5E01730-E71E-4806-80CF-2DA70F6DB162}" destId="{BBA94BBB-6975-4776-94A4-FFEACF4BC11A}" srcOrd="0" destOrd="0" presId="urn:microsoft.com/office/officeart/2005/8/layout/orgChart1"/>
    <dgm:cxn modelId="{88A4344C-7F12-4C9D-A162-E34AC3FFE7B8}" type="presParOf" srcId="{BBA94BBB-6975-4776-94A4-FFEACF4BC11A}" destId="{87E18D61-658E-4F0C-A139-78B50E293356}" srcOrd="0" destOrd="0" presId="urn:microsoft.com/office/officeart/2005/8/layout/orgChart1"/>
    <dgm:cxn modelId="{E1069F88-CEF7-40EB-B738-75C6B56A0F94}" type="presParOf" srcId="{BBA94BBB-6975-4776-94A4-FFEACF4BC11A}" destId="{792BA7FA-5C2B-4140-9E85-57A4AB246ADC}" srcOrd="1" destOrd="0" presId="urn:microsoft.com/office/officeart/2005/8/layout/orgChart1"/>
    <dgm:cxn modelId="{B8F294F0-A655-41A8-AC2C-65DB34289A77}" type="presParOf" srcId="{C5E01730-E71E-4806-80CF-2DA70F6DB162}" destId="{5E33F072-F57A-46AC-8CDC-602C99807649}" srcOrd="1" destOrd="0" presId="urn:microsoft.com/office/officeart/2005/8/layout/orgChart1"/>
    <dgm:cxn modelId="{E559EA80-CB2B-4B65-85F3-DB4DE19DFAEE}" type="presParOf" srcId="{C5E01730-E71E-4806-80CF-2DA70F6DB162}" destId="{14DEED49-5451-407C-A612-BD2528AFFAD2}" srcOrd="2" destOrd="0" presId="urn:microsoft.com/office/officeart/2005/8/layout/orgChart1"/>
    <dgm:cxn modelId="{B30188F6-9616-4C11-82A1-8441EFCC8C84}" type="presParOf" srcId="{1FDDF349-CFF7-4628-AA92-A87AEB49B644}" destId="{6EB65A98-E845-4E2F-BBBE-27BDE6174BCC}" srcOrd="2" destOrd="0" presId="urn:microsoft.com/office/officeart/2005/8/layout/orgChart1"/>
    <dgm:cxn modelId="{F02BF8D9-48A3-400E-BF2E-39D24C2EAA23}" type="presParOf" srcId="{BBDE0A85-4FAC-40DE-9B87-65DBA85F1A07}" destId="{792D314D-C5F3-477C-A629-D76135E26528}" srcOrd="2" destOrd="0" presId="urn:microsoft.com/office/officeart/2005/8/layout/orgChart1"/>
    <dgm:cxn modelId="{0737BD13-EC33-4438-BAE3-4864A7149824}" type="presParOf" srcId="{AB7E6AB5-25A6-446F-9BFC-5AF5617FD8D4}" destId="{3AECC2FA-D2A8-41D2-958B-713A9B28A84E}" srcOrd="6" destOrd="0" presId="urn:microsoft.com/office/officeart/2005/8/layout/orgChart1"/>
    <dgm:cxn modelId="{FE687B76-526F-45A1-9026-530FC45DB086}" type="presParOf" srcId="{AB7E6AB5-25A6-446F-9BFC-5AF5617FD8D4}" destId="{8DD645C4-9725-401D-9654-EAF0BD65B95A}" srcOrd="7" destOrd="0" presId="urn:microsoft.com/office/officeart/2005/8/layout/orgChart1"/>
    <dgm:cxn modelId="{11EAA63C-82A6-41B7-8C9E-BA81D9A2246C}" type="presParOf" srcId="{8DD645C4-9725-401D-9654-EAF0BD65B95A}" destId="{5227E90C-C0A5-4800-A84C-96E384DCD3B9}" srcOrd="0" destOrd="0" presId="urn:microsoft.com/office/officeart/2005/8/layout/orgChart1"/>
    <dgm:cxn modelId="{8D748E0C-E5F0-410D-B144-8101859D8262}" type="presParOf" srcId="{5227E90C-C0A5-4800-A84C-96E384DCD3B9}" destId="{44FB3DA8-D33F-43E7-8B74-FCA21D6DD529}" srcOrd="0" destOrd="0" presId="urn:microsoft.com/office/officeart/2005/8/layout/orgChart1"/>
    <dgm:cxn modelId="{9DA73D7C-7C18-4078-B119-654A2443DA1D}" type="presParOf" srcId="{5227E90C-C0A5-4800-A84C-96E384DCD3B9}" destId="{8F8FFADB-FC0C-4006-BD92-99EF5CA67FC2}" srcOrd="1" destOrd="0" presId="urn:microsoft.com/office/officeart/2005/8/layout/orgChart1"/>
    <dgm:cxn modelId="{75FBE47D-1A40-425D-BEDC-3A915BEDF33C}" type="presParOf" srcId="{8DD645C4-9725-401D-9654-EAF0BD65B95A}" destId="{6C350EDD-06D7-4985-A387-32C3CAE34031}" srcOrd="1" destOrd="0" presId="urn:microsoft.com/office/officeart/2005/8/layout/orgChart1"/>
    <dgm:cxn modelId="{0EB15270-927B-40FE-B826-27368660325D}" type="presParOf" srcId="{6C350EDD-06D7-4985-A387-32C3CAE34031}" destId="{A629D84A-E8CD-4643-AF4E-DA2C6B2F6B83}" srcOrd="0" destOrd="0" presId="urn:microsoft.com/office/officeart/2005/8/layout/orgChart1"/>
    <dgm:cxn modelId="{40CC4EB4-9D8B-455B-8660-D5B6983AD918}" type="presParOf" srcId="{6C350EDD-06D7-4985-A387-32C3CAE34031}" destId="{CDEB4AFB-E6B4-494F-80F7-5A9EC0525F0B}" srcOrd="1" destOrd="0" presId="urn:microsoft.com/office/officeart/2005/8/layout/orgChart1"/>
    <dgm:cxn modelId="{C148BB9C-24EF-4029-8B8B-1CEB7EB02BD6}" type="presParOf" srcId="{CDEB4AFB-E6B4-494F-80F7-5A9EC0525F0B}" destId="{39A28089-63A1-4E7D-B847-6309260B7C1E}" srcOrd="0" destOrd="0" presId="urn:microsoft.com/office/officeart/2005/8/layout/orgChart1"/>
    <dgm:cxn modelId="{AA420134-7C5E-4832-867A-D6921B835629}" type="presParOf" srcId="{39A28089-63A1-4E7D-B847-6309260B7C1E}" destId="{E911A3D8-301A-4CC0-BF49-E2AB308DDA50}" srcOrd="0" destOrd="0" presId="urn:microsoft.com/office/officeart/2005/8/layout/orgChart1"/>
    <dgm:cxn modelId="{3591035C-5F38-4E76-A0B6-7BBA13F3A340}" type="presParOf" srcId="{39A28089-63A1-4E7D-B847-6309260B7C1E}" destId="{D72F5D25-1A30-4D2B-9FDF-0B43F91EB5B7}" srcOrd="1" destOrd="0" presId="urn:microsoft.com/office/officeart/2005/8/layout/orgChart1"/>
    <dgm:cxn modelId="{21314CEA-9E86-4B82-B78A-99D5213EAA4A}" type="presParOf" srcId="{CDEB4AFB-E6B4-494F-80F7-5A9EC0525F0B}" destId="{3D5482A1-9830-4E8C-AF89-46C8CC1D0093}" srcOrd="1" destOrd="0" presId="urn:microsoft.com/office/officeart/2005/8/layout/orgChart1"/>
    <dgm:cxn modelId="{DD311346-5554-428A-98A1-033DAEA06A34}" type="presParOf" srcId="{CDEB4AFB-E6B4-494F-80F7-5A9EC0525F0B}" destId="{92B9D69A-7EE9-4EE1-B3C3-98F8CD312BC9}" srcOrd="2" destOrd="0" presId="urn:microsoft.com/office/officeart/2005/8/layout/orgChart1"/>
    <dgm:cxn modelId="{43190B10-D99E-473F-8C92-788D81B9D05C}" type="presParOf" srcId="{8DD645C4-9725-401D-9654-EAF0BD65B95A}" destId="{201269C6-3A6D-4018-9E20-C64B31FD61BE}" srcOrd="2" destOrd="0" presId="urn:microsoft.com/office/officeart/2005/8/layout/orgChart1"/>
    <dgm:cxn modelId="{058BDD2D-57FB-47FE-A5D2-2A352A8A8A33}" type="presParOf" srcId="{AB7E6AB5-25A6-446F-9BFC-5AF5617FD8D4}" destId="{407EF6ED-BA27-49EE-8F09-785FB95EA5F5}" srcOrd="8" destOrd="0" presId="urn:microsoft.com/office/officeart/2005/8/layout/orgChart1"/>
    <dgm:cxn modelId="{FA3E845B-D0AF-41BE-8D42-3EDB552F384F}" type="presParOf" srcId="{AB7E6AB5-25A6-446F-9BFC-5AF5617FD8D4}" destId="{FED0B55F-A0F0-4EE9-8DF9-E09AFE8F7AA8}" srcOrd="9" destOrd="0" presId="urn:microsoft.com/office/officeart/2005/8/layout/orgChart1"/>
    <dgm:cxn modelId="{413E262D-7767-46ED-BF4A-150D9771A7DE}" type="presParOf" srcId="{FED0B55F-A0F0-4EE9-8DF9-E09AFE8F7AA8}" destId="{EDCE4F31-C44D-45F9-A9D6-B0293A9D3C82}" srcOrd="0" destOrd="0" presId="urn:microsoft.com/office/officeart/2005/8/layout/orgChart1"/>
    <dgm:cxn modelId="{EE085A77-E3D0-4692-A65C-5D288902853B}" type="presParOf" srcId="{EDCE4F31-C44D-45F9-A9D6-B0293A9D3C82}" destId="{F9EA72FB-95EE-4173-A859-E95BE57DBA88}" srcOrd="0" destOrd="0" presId="urn:microsoft.com/office/officeart/2005/8/layout/orgChart1"/>
    <dgm:cxn modelId="{D97A9DD4-B0E0-4E51-9392-A5E755E48378}" type="presParOf" srcId="{EDCE4F31-C44D-45F9-A9D6-B0293A9D3C82}" destId="{719DA305-EA0A-4AE7-BA7F-CA06F3AB2F5C}" srcOrd="1" destOrd="0" presId="urn:microsoft.com/office/officeart/2005/8/layout/orgChart1"/>
    <dgm:cxn modelId="{1F8D8188-2C91-4378-911B-7E82162E82A3}" type="presParOf" srcId="{FED0B55F-A0F0-4EE9-8DF9-E09AFE8F7AA8}" destId="{31EAD678-5D9A-476E-BC4D-A6BD8C0265CD}" srcOrd="1" destOrd="0" presId="urn:microsoft.com/office/officeart/2005/8/layout/orgChart1"/>
    <dgm:cxn modelId="{0F443952-9390-4D36-B013-035A3A015C8D}" type="presParOf" srcId="{FED0B55F-A0F0-4EE9-8DF9-E09AFE8F7AA8}" destId="{9A0B80AC-1062-4852-8959-1B8DBD8FA57B}" srcOrd="2" destOrd="0" presId="urn:microsoft.com/office/officeart/2005/8/layout/orgChart1"/>
    <dgm:cxn modelId="{BD5EE4E4-875A-400D-8303-A65653B49228}" type="presParOf" srcId="{B2C2C6A9-3F93-4804-9C59-D96DCBEA03A0}" destId="{8ECCF885-AA02-4663-8E67-7C59322B69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F6ED-BA27-49EE-8F09-785FB95EA5F5}">
      <dsp:nvSpPr>
        <dsp:cNvPr id="0" name=""/>
        <dsp:cNvSpPr/>
      </dsp:nvSpPr>
      <dsp:spPr>
        <a:xfrm>
          <a:off x="4170851" y="806779"/>
          <a:ext cx="3485578" cy="287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"/>
              </a:lnTo>
              <a:lnTo>
                <a:pt x="3485578" y="143805"/>
              </a:lnTo>
              <a:lnTo>
                <a:pt x="3485578" y="287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9D84A-E8CD-4643-AF4E-DA2C6B2F6B83}">
      <dsp:nvSpPr>
        <dsp:cNvPr id="0" name=""/>
        <dsp:cNvSpPr/>
      </dsp:nvSpPr>
      <dsp:spPr>
        <a:xfrm>
          <a:off x="5451407" y="1779180"/>
          <a:ext cx="205436" cy="63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006"/>
              </a:lnTo>
              <a:lnTo>
                <a:pt x="205436" y="6300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C2FA-D2A8-41D2-958B-713A9B28A84E}">
      <dsp:nvSpPr>
        <dsp:cNvPr id="0" name=""/>
        <dsp:cNvSpPr/>
      </dsp:nvSpPr>
      <dsp:spPr>
        <a:xfrm>
          <a:off x="4170851" y="806779"/>
          <a:ext cx="1828387" cy="287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"/>
              </a:lnTo>
              <a:lnTo>
                <a:pt x="1828387" y="143805"/>
              </a:lnTo>
              <a:lnTo>
                <a:pt x="1828387" y="287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5DB4-ABF7-46A3-A0D7-3FE45683943A}">
      <dsp:nvSpPr>
        <dsp:cNvPr id="0" name=""/>
        <dsp:cNvSpPr/>
      </dsp:nvSpPr>
      <dsp:spPr>
        <a:xfrm>
          <a:off x="3794217" y="2450911"/>
          <a:ext cx="205436" cy="63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006"/>
              </a:lnTo>
              <a:lnTo>
                <a:pt x="205436" y="6300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BE461-4954-43B4-AA65-013DDA7F48BF}">
      <dsp:nvSpPr>
        <dsp:cNvPr id="0" name=""/>
        <dsp:cNvSpPr/>
      </dsp:nvSpPr>
      <dsp:spPr>
        <a:xfrm>
          <a:off x="4296328" y="1779180"/>
          <a:ext cx="91440" cy="287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4AA59-1217-4F82-B518-0AAA772AC422}">
      <dsp:nvSpPr>
        <dsp:cNvPr id="0" name=""/>
        <dsp:cNvSpPr/>
      </dsp:nvSpPr>
      <dsp:spPr>
        <a:xfrm>
          <a:off x="4170851" y="806779"/>
          <a:ext cx="171197" cy="287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"/>
              </a:lnTo>
              <a:lnTo>
                <a:pt x="171197" y="143805"/>
              </a:lnTo>
              <a:lnTo>
                <a:pt x="171197" y="287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092C8-0639-4BE6-8B5A-4F101CDE29FE}">
      <dsp:nvSpPr>
        <dsp:cNvPr id="0" name=""/>
        <dsp:cNvSpPr/>
      </dsp:nvSpPr>
      <dsp:spPr>
        <a:xfrm>
          <a:off x="1794632" y="1779180"/>
          <a:ext cx="205436" cy="63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006"/>
              </a:lnTo>
              <a:lnTo>
                <a:pt x="205436" y="6300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2E8A0-ADA4-4C71-AB33-D6F7F6773B39}">
      <dsp:nvSpPr>
        <dsp:cNvPr id="0" name=""/>
        <dsp:cNvSpPr/>
      </dsp:nvSpPr>
      <dsp:spPr>
        <a:xfrm>
          <a:off x="2342463" y="806779"/>
          <a:ext cx="1828387" cy="287611"/>
        </a:xfrm>
        <a:custGeom>
          <a:avLst/>
          <a:gdLst/>
          <a:ahLst/>
          <a:cxnLst/>
          <a:rect l="0" t="0" r="0" b="0"/>
          <a:pathLst>
            <a:path>
              <a:moveTo>
                <a:pt x="1828387" y="0"/>
              </a:moveTo>
              <a:lnTo>
                <a:pt x="1828387" y="143805"/>
              </a:lnTo>
              <a:lnTo>
                <a:pt x="0" y="143805"/>
              </a:lnTo>
              <a:lnTo>
                <a:pt x="0" y="287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76416-2470-4629-9628-0E382D1A512A}">
      <dsp:nvSpPr>
        <dsp:cNvPr id="0" name=""/>
        <dsp:cNvSpPr/>
      </dsp:nvSpPr>
      <dsp:spPr>
        <a:xfrm>
          <a:off x="685273" y="806779"/>
          <a:ext cx="3485578" cy="287611"/>
        </a:xfrm>
        <a:custGeom>
          <a:avLst/>
          <a:gdLst/>
          <a:ahLst/>
          <a:cxnLst/>
          <a:rect l="0" t="0" r="0" b="0"/>
          <a:pathLst>
            <a:path>
              <a:moveTo>
                <a:pt x="3485578" y="0"/>
              </a:moveTo>
              <a:lnTo>
                <a:pt x="3485578" y="143805"/>
              </a:lnTo>
              <a:lnTo>
                <a:pt x="0" y="143805"/>
              </a:lnTo>
              <a:lnTo>
                <a:pt x="0" y="287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EA09D-425F-4CD2-8F50-B92AFEA3D23A}">
      <dsp:nvSpPr>
        <dsp:cNvPr id="0" name=""/>
        <dsp:cNvSpPr/>
      </dsp:nvSpPr>
      <dsp:spPr>
        <a:xfrm>
          <a:off x="2146271" y="514340"/>
          <a:ext cx="4049160" cy="292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Регистрация нейтронов</a:t>
          </a:r>
          <a:endParaRPr lang="ru-RU" sz="1400" kern="1200" dirty="0"/>
        </a:p>
      </dsp:txBody>
      <dsp:txXfrm>
        <a:off x="2146271" y="514340"/>
        <a:ext cx="4049160" cy="292439"/>
      </dsp:txXfrm>
    </dsp:sp>
    <dsp:sp modelId="{DA6779C2-171B-4D6E-852B-45F320A6967B}">
      <dsp:nvSpPr>
        <dsp:cNvPr id="0" name=""/>
        <dsp:cNvSpPr/>
      </dsp:nvSpPr>
      <dsp:spPr>
        <a:xfrm>
          <a:off x="483" y="1094391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Холодные, ультрахолодные нейтроны</a:t>
          </a:r>
          <a:endParaRPr lang="ru-RU" sz="1200" kern="1200" dirty="0"/>
        </a:p>
      </dsp:txBody>
      <dsp:txXfrm>
        <a:off x="483" y="1094391"/>
        <a:ext cx="1369578" cy="684789"/>
      </dsp:txXfrm>
    </dsp:sp>
    <dsp:sp modelId="{2962B481-1BA4-4122-87EB-8FEC15756578}">
      <dsp:nvSpPr>
        <dsp:cNvPr id="0" name=""/>
        <dsp:cNvSpPr/>
      </dsp:nvSpPr>
      <dsp:spPr>
        <a:xfrm>
          <a:off x="1657674" y="1094391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Тепловые нейтроны (0,025 эВ)</a:t>
          </a:r>
          <a:endParaRPr lang="ru-RU" sz="1200" kern="1200" dirty="0"/>
        </a:p>
      </dsp:txBody>
      <dsp:txXfrm>
        <a:off x="1657674" y="1094391"/>
        <a:ext cx="1369578" cy="684789"/>
      </dsp:txXfrm>
    </dsp:sp>
    <dsp:sp modelId="{82C4C0BD-771C-4416-8E90-CD3CF8892EF4}">
      <dsp:nvSpPr>
        <dsp:cNvPr id="0" name=""/>
        <dsp:cNvSpPr/>
      </dsp:nvSpPr>
      <dsp:spPr>
        <a:xfrm>
          <a:off x="2000068" y="2066792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Реакции (</a:t>
          </a:r>
          <a:r>
            <a:rPr lang="en-US" sz="1200" kern="1200" dirty="0" smtClean="0"/>
            <a:t>n,</a:t>
          </a:r>
          <a:r>
            <a:rPr lang="el-GR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α</a:t>
          </a:r>
          <a:r>
            <a:rPr lang="en-US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), (</a:t>
          </a:r>
          <a:r>
            <a:rPr lang="en-US" sz="1200" kern="1200" dirty="0" err="1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n,f</a:t>
          </a:r>
          <a:r>
            <a:rPr lang="en-US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endParaRPr lang="ru-RU" sz="1200" kern="1200" dirty="0"/>
        </a:p>
      </dsp:txBody>
      <dsp:txXfrm>
        <a:off x="2000068" y="2066792"/>
        <a:ext cx="1369578" cy="684789"/>
      </dsp:txXfrm>
    </dsp:sp>
    <dsp:sp modelId="{EE6085D1-26CC-49BC-BC4C-E610B1F6968F}">
      <dsp:nvSpPr>
        <dsp:cNvPr id="0" name=""/>
        <dsp:cNvSpPr/>
      </dsp:nvSpPr>
      <dsp:spPr>
        <a:xfrm>
          <a:off x="3657259" y="1094391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Нейтроны промежуточных энергий (</a:t>
          </a:r>
          <a:r>
            <a:rPr lang="ru-RU" sz="1200" b="0" i="0" kern="1200" dirty="0" smtClean="0"/>
            <a:t>1 - 100 кэВ)</a:t>
          </a:r>
          <a:endParaRPr lang="ru-RU" sz="1200" kern="1200" dirty="0"/>
        </a:p>
      </dsp:txBody>
      <dsp:txXfrm>
        <a:off x="3657259" y="1094391"/>
        <a:ext cx="1369578" cy="684789"/>
      </dsp:txXfrm>
    </dsp:sp>
    <dsp:sp modelId="{9A8E4F74-E080-4415-B95E-E6D1EE344856}">
      <dsp:nvSpPr>
        <dsp:cNvPr id="0" name=""/>
        <dsp:cNvSpPr/>
      </dsp:nvSpPr>
      <dsp:spPr>
        <a:xfrm>
          <a:off x="3657259" y="2066792"/>
          <a:ext cx="1369578" cy="384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замедление</a:t>
          </a:r>
          <a:endParaRPr lang="ru-RU" sz="1200" kern="1200" dirty="0"/>
        </a:p>
      </dsp:txBody>
      <dsp:txXfrm>
        <a:off x="3657259" y="2066792"/>
        <a:ext cx="1369578" cy="384118"/>
      </dsp:txXfrm>
    </dsp:sp>
    <dsp:sp modelId="{87E18D61-658E-4F0C-A139-78B50E293356}">
      <dsp:nvSpPr>
        <dsp:cNvPr id="0" name=""/>
        <dsp:cNvSpPr/>
      </dsp:nvSpPr>
      <dsp:spPr>
        <a:xfrm>
          <a:off x="3999654" y="2738523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Регистрация тепловых нейтронов</a:t>
          </a:r>
          <a:endParaRPr lang="ru-RU" sz="1200" kern="1200" dirty="0"/>
        </a:p>
      </dsp:txBody>
      <dsp:txXfrm>
        <a:off x="3999654" y="2738523"/>
        <a:ext cx="1369578" cy="684789"/>
      </dsp:txXfrm>
    </dsp:sp>
    <dsp:sp modelId="{44FB3DA8-D33F-43E7-8B74-FCA21D6DD529}">
      <dsp:nvSpPr>
        <dsp:cNvPr id="0" name=""/>
        <dsp:cNvSpPr/>
      </dsp:nvSpPr>
      <dsp:spPr>
        <a:xfrm>
          <a:off x="5314449" y="1094391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Быстрые нейтроны (0,1-20 МэВ)</a:t>
          </a:r>
          <a:endParaRPr lang="ru-RU" sz="1200" kern="1200" dirty="0"/>
        </a:p>
      </dsp:txBody>
      <dsp:txXfrm>
        <a:off x="5314449" y="1094391"/>
        <a:ext cx="1369578" cy="684789"/>
      </dsp:txXfrm>
    </dsp:sp>
    <dsp:sp modelId="{E911A3D8-301A-4CC0-BF49-E2AB308DDA50}">
      <dsp:nvSpPr>
        <dsp:cNvPr id="0" name=""/>
        <dsp:cNvSpPr/>
      </dsp:nvSpPr>
      <dsp:spPr>
        <a:xfrm>
          <a:off x="5656844" y="2066792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Реакции (</a:t>
          </a:r>
          <a:r>
            <a:rPr lang="en-US" sz="1200" kern="1200" dirty="0" smtClean="0"/>
            <a:t>n,</a:t>
          </a:r>
          <a:r>
            <a:rPr lang="ru-RU" sz="1200" kern="1200" dirty="0" smtClean="0"/>
            <a:t>р</a:t>
          </a:r>
          <a:r>
            <a:rPr lang="en-US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r>
            <a:rPr lang="ru-RU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(</a:t>
          </a:r>
          <a:r>
            <a:rPr lang="en-US" sz="1200" kern="1200" dirty="0" smtClean="0">
              <a:latin typeface="Microsoft Sans Serif" panose="020B0604020202020204" pitchFamily="34" charset="0"/>
              <a:cs typeface="Microsoft Sans Serif" panose="020B0604020202020204" pitchFamily="34" charset="0"/>
            </a:rPr>
            <a:t>n, 2n), (n,3n)</a:t>
          </a:r>
          <a:endParaRPr lang="ru-RU" sz="1200" kern="1200" dirty="0"/>
        </a:p>
      </dsp:txBody>
      <dsp:txXfrm>
        <a:off x="5656844" y="2066792"/>
        <a:ext cx="1369578" cy="684789"/>
      </dsp:txXfrm>
    </dsp:sp>
    <dsp:sp modelId="{F9EA72FB-95EE-4173-A859-E95BE57DBA88}">
      <dsp:nvSpPr>
        <dsp:cNvPr id="0" name=""/>
        <dsp:cNvSpPr/>
      </dsp:nvSpPr>
      <dsp:spPr>
        <a:xfrm>
          <a:off x="6971640" y="1094391"/>
          <a:ext cx="1369578" cy="684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Сверхбыстрые нейтроны</a:t>
          </a:r>
          <a:endParaRPr lang="ru-RU" sz="1200" kern="1200" dirty="0"/>
        </a:p>
      </dsp:txBody>
      <dsp:txXfrm>
        <a:off x="6971640" y="1094391"/>
        <a:ext cx="1369578" cy="68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2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0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8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3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5" y="484604"/>
            <a:ext cx="2082674" cy="9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76786" y="3539900"/>
            <a:ext cx="7255285" cy="1167902"/>
          </a:xfrm>
        </p:spPr>
        <p:txBody>
          <a:bodyPr/>
          <a:lstStyle/>
          <a:p>
            <a:pPr algn="ctr"/>
            <a:r>
              <a:rPr lang="ru-RU" sz="1800" b="1" u="sng" dirty="0"/>
              <a:t>Мосягина И.В.</a:t>
            </a:r>
            <a:r>
              <a:rPr lang="ru-RU" sz="1800" b="1" dirty="0"/>
              <a:t>, Ивкина О.В., Шарипова М.А., Чебышов С.Б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pPr algn="ctr"/>
            <a:r>
              <a:rPr lang="ru-RU" sz="1800" b="1" dirty="0"/>
              <a:t>АО «Специализированный научно-исследовательский институт приборостроения</a:t>
            </a:r>
            <a:r>
              <a:rPr lang="ru-RU" sz="1800" b="1" dirty="0" smtClean="0"/>
              <a:t>» (АО «СНИИП»)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6786" y="1796783"/>
            <a:ext cx="7128536" cy="2331597"/>
          </a:xfrm>
        </p:spPr>
        <p:txBody>
          <a:bodyPr/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Результаты исследований и разработок материалов для регистрации нейтронных потоков в широком энергетическом диапазоне</a:t>
            </a:r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7"/>
            <a:ext cx="6684915" cy="825735"/>
          </a:xfrm>
        </p:spPr>
        <p:txBody>
          <a:bodyPr/>
          <a:lstStyle/>
          <a:p>
            <a:r>
              <a:rPr lang="ru-RU" sz="1800" b="0" dirty="0" smtClean="0"/>
              <a:t>В 2019 году нашим коллективом была разработана собственная технология синтеза </a:t>
            </a:r>
            <a:r>
              <a:rPr lang="ru-RU" sz="1800" b="0" dirty="0" err="1" smtClean="0"/>
              <a:t>термолюминофора</a:t>
            </a:r>
            <a:r>
              <a:rPr lang="ru-RU" sz="1800" b="0" dirty="0" smtClean="0"/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endParaRPr lang="ru-RU" sz="1800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35620"/>
              </p:ext>
            </p:extLst>
          </p:nvPr>
        </p:nvGraphicFramePr>
        <p:xfrm>
          <a:off x="539750" y="1362094"/>
          <a:ext cx="7843759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950"/>
                <a:gridCol w="3309926"/>
                <a:gridCol w="2118911"/>
                <a:gridCol w="1801972"/>
              </a:tblGrid>
              <a:tr h="358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ТЛД,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ТЛД из люминофора ЗАО «НПФ «Люминофор»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Партия ТЛД из люминофора АО «СНИИП»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Однородность партии,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фон, мГр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9,75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Линейность,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вариации,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Фединг, отн.ед.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света (сутки) на показания (фон) детектора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света (семь суток) на чувствительность детектора,отн.ед.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538074"/>
            <a:ext cx="5589141" cy="310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ivmosyagina\Documents\Фото работа\WP_20181001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43" y="3762758"/>
            <a:ext cx="2109774" cy="118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0971" r="49174" b="4751"/>
          <a:stretch/>
        </p:blipFill>
        <p:spPr>
          <a:xfrm rot="5400000">
            <a:off x="6812161" y="4998733"/>
            <a:ext cx="1478910" cy="180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87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86083" cy="500654"/>
          </a:xfrm>
        </p:spPr>
        <p:txBody>
          <a:bodyPr/>
          <a:lstStyle/>
          <a:p>
            <a:r>
              <a:rPr lang="ru-RU" sz="2800" dirty="0" smtClean="0"/>
              <a:t>Ионизационные камеры деления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039" y="1041992"/>
            <a:ext cx="8152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Уникальным детектирующим материалом для селективной регистрации нейтронных потоков различных энергий является радиатор ионизационной камеры деления (ИКД).  – нейтрон-делящийся слой на основе оксидов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</a:p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Ионизационная камера деления - газонаполненный датчик, предназначенный для измерения потока нейтронов посредством преобразования внешнего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в поток осколков деления ядер, вызывающего ионизацию рабочего газа и последующее объемное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Радиаторы камер деления–функциональные покрытия (толщиной до 1,5 мкм) электродов ИКД, содержащие в своем составе нейтрон-делящиеся изотопы(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Pu,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Селективный захват быстрых нейтронов (с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МэВ) осуществляется четно-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четнымия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которых сравнительно большие сечения деления имеют изотопы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σ=0.942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σ=0.387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17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86083" cy="500654"/>
          </a:xfrm>
        </p:spPr>
        <p:txBody>
          <a:bodyPr/>
          <a:lstStyle/>
          <a:p>
            <a:r>
              <a:rPr lang="ru-RU" sz="2800" dirty="0" smtClean="0"/>
              <a:t>Технология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798"/>
            <a:ext cx="9144000" cy="49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86083" cy="500654"/>
          </a:xfrm>
        </p:spPr>
        <p:txBody>
          <a:bodyPr/>
          <a:lstStyle/>
          <a:p>
            <a:r>
              <a:rPr lang="ru-RU" sz="2800" smtClean="0"/>
              <a:t>Радиационная стойкость радиатора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0" y="1069975"/>
            <a:ext cx="9144000" cy="657225"/>
          </a:xfrm>
          <a:prstGeom prst="rect">
            <a:avLst/>
          </a:prstGeom>
          <a:noFill/>
          <a:ln w="9525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скорости аннигиляции дефектов обеспечивает эксплуатацию радиатора при более высоких плотностях нейтронного потока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0" y="1725613"/>
            <a:ext cx="9144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39750">
              <a:lnSpc>
                <a:spcPct val="120000"/>
              </a:lnSpc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Линейный размер функционального объема (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) составляет </a:t>
            </a: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(технология АО «ВНИИХТ») не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более 100 нм, вместо ~ 1 мкм (другие способы). При организации неоднородностей (в т.ч. радиационно-индуцированных) в объеме радиатора скорость аннигиляции дефектов (треков) (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400" baseline="-25000">
                <a:latin typeface="Times New Roman" pitchFamily="18" charset="0"/>
                <a:cs typeface="Times New Roman" pitchFamily="18" charset="0"/>
              </a:rPr>
              <a:t>анн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) от осколков деления ядер урана, увеличивается на два порядка: </a:t>
            </a:r>
          </a:p>
          <a:p>
            <a:pPr algn="just" defTabSz="539750">
              <a:lnSpc>
                <a:spcPct val="120000"/>
              </a:lnSpc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400" b="1" baseline="-25000">
                <a:latin typeface="Times New Roman" pitchFamily="18" charset="0"/>
                <a:cs typeface="Times New Roman" pitchFamily="18" charset="0"/>
              </a:rPr>
              <a:t>анн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14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, 				где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- коэффициенту диффузии (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539750">
              <a:lnSpc>
                <a:spcPct val="120000"/>
              </a:lnSpc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	Условие сохранения радиационной стойкости - равновесие процессов образования и аннигиляции дефектов: 					   		 где Ф</a:t>
            </a:r>
            <a:r>
              <a:rPr lang="ru-RU" altLang="ru-RU" sz="1400" baseline="-2500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- плотность нейтронного потока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297238"/>
            <a:ext cx="2536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1521"/>
          <a:stretch>
            <a:fillRect/>
          </a:stretch>
        </p:blipFill>
        <p:spPr bwMode="auto">
          <a:xfrm>
            <a:off x="436563" y="3692524"/>
            <a:ext cx="5129958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891213" y="3903663"/>
            <a:ext cx="3071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Организация межслоевых расстояний в объеме радиатора </a:t>
            </a:r>
            <a:r>
              <a:rPr lang="en-US" altLang="ru-RU" i="1">
                <a:latin typeface="Times New Roman" pitchFamily="18" charset="0"/>
                <a:cs typeface="Times New Roman" pitchFamily="18" charset="0"/>
              </a:rPr>
              <a:t>~20-30 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нм обеспечивает предотвращение роста нанокристаллитов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27563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86083" cy="500654"/>
          </a:xfrm>
        </p:spPr>
        <p:txBody>
          <a:bodyPr/>
          <a:lstStyle/>
          <a:p>
            <a:r>
              <a:rPr lang="ru-RU" sz="2800" dirty="0" smtClean="0"/>
              <a:t>Изотопное «отравление» радиаторов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9662"/>
          <a:stretch/>
        </p:blipFill>
        <p:spPr>
          <a:xfrm>
            <a:off x="408773" y="925029"/>
            <a:ext cx="3121235" cy="750537"/>
          </a:xfrm>
          <a:prstGeom prst="rect">
            <a:avLst/>
          </a:prstGeom>
        </p:spPr>
      </p:pic>
      <p:pic>
        <p:nvPicPr>
          <p:cNvPr id="7" name="Picture 2" descr="http://4108.ru/img/112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"/>
          <a:stretch/>
        </p:blipFill>
        <p:spPr bwMode="auto">
          <a:xfrm>
            <a:off x="518484" y="1659560"/>
            <a:ext cx="5393217" cy="4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1412" y="1659560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</a:t>
            </a:r>
            <a:r>
              <a:rPr lang="ru-RU" sz="1400" baseline="-25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тепл</a:t>
            </a:r>
            <a:r>
              <a:rPr lang="ru-RU" sz="14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Pu-239</a:t>
            </a:r>
            <a:r>
              <a:rPr lang="ru-RU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)=</a:t>
            </a:r>
            <a:r>
              <a:rPr lang="en-US" sz="1400" dirty="0" smtClean="0"/>
              <a:t>747,4</a:t>
            </a:r>
            <a:r>
              <a:rPr lang="ru-RU" sz="1400" dirty="0" smtClean="0"/>
              <a:t> б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32791" y="1127376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σ</a:t>
            </a:r>
            <a:r>
              <a:rPr lang="ru-RU" sz="1400" baseline="-25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тепл</a:t>
            </a:r>
            <a:r>
              <a:rPr lang="ru-RU" sz="1400" baseline="-25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U-233</a:t>
            </a:r>
            <a:r>
              <a:rPr lang="ru-RU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)=</a:t>
            </a:r>
            <a:r>
              <a:rPr lang="ru-RU" sz="1400" dirty="0" smtClean="0"/>
              <a:t>531,2 б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8773" y="2040655"/>
            <a:ext cx="765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изотопного «отравления» материала можно оценить по формуле: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" y="2359225"/>
            <a:ext cx="2458631" cy="8427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6083" y="2978512"/>
            <a:ext cx="8187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число атомов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Th/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единицу площади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— сечение захвата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нейтронов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плотность нейтронного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Паразитный электрический сигнал, образующийся в результате деления ядер 239Pu и 233U под действием тепловых нейтронов,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73" y="4132160"/>
            <a:ext cx="2409524" cy="4666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3003" y="4438547"/>
            <a:ext cx="8373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ионизационный ток в камере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 нейтронной конвертации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осколков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 тяжелых ядер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4,3・10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площадь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радиатора, см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—собственная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нейтронной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Pu/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газа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083" y="5461470"/>
            <a:ext cx="8099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лет эксплуатации камеры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потоке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нейтронов плотностью до 10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・см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 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Pu/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недостаточно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от их деления. Однако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примесь 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в урановом радиаторе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шумовому сигналу 3・10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–13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границе чувствительности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3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8"/>
            <a:ext cx="6786083" cy="500654"/>
          </a:xfrm>
        </p:spPr>
        <p:txBody>
          <a:bodyPr/>
          <a:lstStyle/>
          <a:p>
            <a:r>
              <a:rPr lang="ru-RU" sz="2800" dirty="0" smtClean="0"/>
              <a:t>Реакторные испытания и расчеты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" y="950981"/>
            <a:ext cx="8080744" cy="1732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683525"/>
            <a:ext cx="7591647" cy="41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693" y="1000544"/>
            <a:ext cx="89526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С учетом развития систем цифровой обработки сигналов возможно создание действительно новых устройств детектирования и материалов для регистрации нейтронов.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Существует возможность использования доступных природных нейтрон-чувствительных элементов взамен дорогостоящих и труднодоступных изотопных продуктов.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Разработка новых материалов для детектирования нейтронов требует комплексного подхода, учета различных факторов: от функциональной чувствительности до скорости выгорания функциональных изотопов.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4. В области ИКД для единичных кратковременных измерений быстрых нейтронов целесообразно использовать радиаторы на основе </a:t>
            </a:r>
            <a:r>
              <a:rPr lang="ru-RU" baseline="30000" dirty="0" smtClean="0">
                <a:latin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</a:rPr>
              <a:t>U</a:t>
            </a:r>
            <a:r>
              <a:rPr lang="ru-RU" dirty="0" smtClean="0">
                <a:latin typeface="Times New Roman" panose="02020603050405020304" pitchFamily="18" charset="0"/>
              </a:rPr>
              <a:t> вследствие их относительно высокой чувствительности; для долговременной нейтронной диагностики в ИКД целесообразно использовать радиаторы на основе </a:t>
            </a:r>
            <a:r>
              <a:rPr lang="en-US" dirty="0" smtClean="0">
                <a:latin typeface="Times New Roman" panose="02020603050405020304" pitchFamily="18" charset="0"/>
              </a:rPr>
              <a:t>ThO</a:t>
            </a:r>
            <a:r>
              <a:rPr lang="en-US" sz="1100" dirty="0" smtClean="0">
                <a:latin typeface="Times New Roman" panose="02020603050405020304" pitchFamily="18" charset="0"/>
              </a:rPr>
              <a:t>2</a:t>
            </a:r>
            <a:r>
              <a:rPr lang="ru-RU" sz="1100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ввиду высокой степени селективности сигнала (до 100%) и низкой интенсивности изотопного «отравления» материала. Кроме того, запас температурной стойкости ториевого радиатора оценивается выше 1000 </a:t>
            </a:r>
            <a:r>
              <a:rPr lang="ru-RU" baseline="30000" dirty="0" smtClean="0">
                <a:latin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</a:rPr>
              <a:t>С вследствие высокой устойчивости аморфной фазы, кубической структуры образующихся </a:t>
            </a:r>
            <a:r>
              <a:rPr lang="ru-RU" dirty="0" err="1" smtClean="0">
                <a:latin typeface="Times New Roman" panose="02020603050405020304" pitchFamily="18" charset="0"/>
              </a:rPr>
              <a:t>нанокристаллитов</a:t>
            </a:r>
            <a:r>
              <a:rPr lang="ru-RU" dirty="0" smtClean="0">
                <a:latin typeface="Times New Roman" panose="02020603050405020304" pitchFamily="18" charset="0"/>
              </a:rPr>
              <a:t> и устойчивой степени окисления (</a:t>
            </a:r>
            <a:r>
              <a:rPr lang="en-US" dirty="0">
                <a:latin typeface="Times New Roman" panose="02020603050405020304" pitchFamily="18" charset="0"/>
              </a:rPr>
              <a:t>IV</a:t>
            </a:r>
            <a:r>
              <a:rPr lang="en-US" dirty="0" smtClean="0">
                <a:latin typeface="Times New Roman" panose="02020603050405020304" pitchFamily="18" charset="0"/>
              </a:rPr>
              <a:t>),</a:t>
            </a:r>
            <a:r>
              <a:rPr lang="ru-RU" dirty="0" smtClean="0">
                <a:latin typeface="Times New Roman" panose="02020603050405020304" pitchFamily="18" charset="0"/>
              </a:rPr>
              <a:t> в отличие от урана, имеющего диапазон (</a:t>
            </a:r>
            <a:r>
              <a:rPr lang="en-US" dirty="0">
                <a:latin typeface="Times New Roman" panose="02020603050405020304" pitchFamily="18" charset="0"/>
              </a:rPr>
              <a:t>II)-(VI</a:t>
            </a:r>
            <a:r>
              <a:rPr lang="en-US" dirty="0" smtClean="0">
                <a:latin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5. Для повышения радиационной устойчивости и долговечности нейтрон-детектирующих материалов необходимо применять технологии </a:t>
            </a:r>
            <a:r>
              <a:rPr lang="ru-RU" dirty="0" err="1" smtClean="0">
                <a:latin typeface="Times New Roman" panose="02020603050405020304" pitchFamily="18" charset="0"/>
              </a:rPr>
              <a:t>полинаслаивания</a:t>
            </a:r>
            <a:r>
              <a:rPr lang="ru-RU" dirty="0" smtClean="0">
                <a:latin typeface="Times New Roman" panose="02020603050405020304" pitchFamily="18" charset="0"/>
              </a:rPr>
              <a:t> для максимизации возможностей стока радиационно-индуцированных дефектов.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Тел.: +7 (499) 968 60 60, доб. </a:t>
            </a:r>
            <a:r>
              <a:rPr lang="ru-RU" dirty="0" smtClean="0"/>
              <a:t>46-44</a:t>
            </a:r>
            <a:endParaRPr lang="ru-RU" dirty="0"/>
          </a:p>
          <a:p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/>
              <a:t>: </a:t>
            </a:r>
            <a:r>
              <a:rPr lang="en-US" dirty="0"/>
              <a:t>IrVMosyagina@sniip.ru</a:t>
            </a:r>
            <a:endParaRPr lang="ru-RU" dirty="0"/>
          </a:p>
          <a:p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smtClean="0"/>
              <a:t>sniip.ru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Мосягина Ирина Владимировна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Начальник лаборатории детекторов излучений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lum contrast="17000"/>
          </a:blip>
          <a:srcRect/>
          <a:stretch/>
        </p:blipFill>
        <p:spPr>
          <a:xfrm>
            <a:off x="7122139" y="1148918"/>
            <a:ext cx="1791757" cy="14675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Введение. Нейтрону – 90!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73368036"/>
              </p:ext>
            </p:extLst>
          </p:nvPr>
        </p:nvGraphicFramePr>
        <p:xfrm>
          <a:off x="229212" y="3168713"/>
          <a:ext cx="8341703" cy="393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748" y="1000544"/>
            <a:ext cx="6582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0000" algn="l"/>
              </a:tabLst>
            </a:pPr>
            <a:r>
              <a:rPr lang="ru-RU" sz="1600" dirty="0" smtClean="0"/>
              <a:t>	В 1920 </a:t>
            </a:r>
            <a:r>
              <a:rPr lang="ru-RU" sz="1600" dirty="0"/>
              <a:t>г. </a:t>
            </a:r>
            <a:r>
              <a:rPr lang="ru-RU" sz="1600" dirty="0" smtClean="0"/>
              <a:t>Э. Резерфорд предсказал существование нейтральной частицы с массой, равной массе протона. В </a:t>
            </a:r>
            <a:r>
              <a:rPr lang="ru-RU" sz="1600" dirty="0"/>
              <a:t>1930 г. </a:t>
            </a:r>
            <a:r>
              <a:rPr lang="ru-RU" sz="1600" dirty="0" smtClean="0"/>
              <a:t>В. Боте </a:t>
            </a:r>
            <a:r>
              <a:rPr lang="ru-RU" sz="1600" dirty="0"/>
              <a:t>и </a:t>
            </a:r>
            <a:r>
              <a:rPr lang="ru-RU" sz="1600" dirty="0" err="1" smtClean="0"/>
              <a:t>Г.Беккер</a:t>
            </a:r>
            <a:r>
              <a:rPr lang="ru-RU" sz="1600" dirty="0" smtClean="0"/>
              <a:t> при облучении бериллиевой пластины </a:t>
            </a:r>
            <a:r>
              <a:rPr lang="el-GR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</a:t>
            </a:r>
            <a:r>
              <a:rPr lang="ru-RU" sz="1600" dirty="0" smtClean="0">
                <a:cs typeface="Microsoft Sans Serif" panose="020B0604020202020204" pitchFamily="34" charset="0"/>
              </a:rPr>
              <a:t>-частицами</a:t>
            </a:r>
            <a:r>
              <a:rPr lang="ru-RU" sz="1600" dirty="0" smtClean="0"/>
              <a:t> обнаружили </a:t>
            </a:r>
            <a:r>
              <a:rPr lang="ru-RU" sz="1600" dirty="0"/>
              <a:t>излучение, </a:t>
            </a:r>
            <a:r>
              <a:rPr lang="ru-RU" sz="1600" dirty="0" smtClean="0"/>
              <a:t>слабо </a:t>
            </a:r>
            <a:r>
              <a:rPr lang="ru-RU" sz="1600" dirty="0"/>
              <a:t>поглощаемое свинцом, однако регистрируемое </a:t>
            </a:r>
            <a:r>
              <a:rPr lang="ru-RU" sz="1600" dirty="0" smtClean="0"/>
              <a:t>счетчиком </a:t>
            </a:r>
            <a:r>
              <a:rPr lang="ru-RU" sz="1600" dirty="0"/>
              <a:t>Гейгера-Мюллера. </a:t>
            </a:r>
            <a:r>
              <a:rPr lang="ru-RU" sz="1600" dirty="0" smtClean="0"/>
              <a:t>В 1932 г. </a:t>
            </a:r>
            <a:r>
              <a:rPr lang="ru-RU" sz="1600" dirty="0" err="1" smtClean="0"/>
              <a:t>Ф.Жолио</a:t>
            </a:r>
            <a:r>
              <a:rPr lang="ru-RU" sz="1600" dirty="0" smtClean="0"/>
              <a:t> и </a:t>
            </a:r>
            <a:r>
              <a:rPr lang="ru-RU" sz="1600" dirty="0" err="1" smtClean="0"/>
              <a:t>И.Кюри</a:t>
            </a:r>
            <a:r>
              <a:rPr lang="ru-RU" sz="1600" dirty="0" smtClean="0"/>
              <a:t> повторили опыты с пластиной и выяснили, что неизвестное излучение выбивает протоны с энергией 4,3 МэВ из парафина, что опровергало предположение о том, что это гамма-кванты. Д. Чедвик проанализировал результаты опытов и предположил</a:t>
            </a:r>
            <a:r>
              <a:rPr lang="ru-RU" sz="1600" dirty="0"/>
              <a:t>, что излучение состоит </a:t>
            </a:r>
            <a:r>
              <a:rPr lang="ru-RU" sz="1600" dirty="0" smtClean="0"/>
              <a:t>из тяжелых нейтральных частиц. Позже были определена масса частицы и присвоено название.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31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Сфера </a:t>
            </a:r>
            <a:r>
              <a:rPr lang="ru-RU" sz="2400" dirty="0" err="1" smtClean="0"/>
              <a:t>Боннера</a:t>
            </a:r>
            <a:endParaRPr lang="ru-RU" sz="2400" dirty="0"/>
          </a:p>
        </p:txBody>
      </p:sp>
      <p:sp>
        <p:nvSpPr>
          <p:cNvPr id="14" name="Текст 1"/>
          <p:cNvSpPr txBox="1">
            <a:spLocks/>
          </p:cNvSpPr>
          <p:nvPr/>
        </p:nvSpPr>
        <p:spPr>
          <a:xfrm>
            <a:off x="539750" y="1000544"/>
            <a:ext cx="4994275" cy="9326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	Метод был описан в 1960 г. Р.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Брамблеттом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Юингом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Т.Боннером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и основан на использовании детекторов тепловых нейтронов, расположенных 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замедляющих шаровых элементах различного диаметра.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lang="ru-RU" sz="1400" baseline="0" dirty="0" smtClean="0"/>
              <a:t>	Модификация сферы </a:t>
            </a:r>
            <a:r>
              <a:rPr lang="ru-RU" sz="1400" baseline="0" dirty="0" err="1" smtClean="0"/>
              <a:t>Боннера</a:t>
            </a:r>
            <a:r>
              <a:rPr lang="ru-RU" sz="1400" dirty="0" smtClean="0"/>
              <a:t> – использование детекторов тепловых нейтронов на различной глубине шарового замедлителя.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lang="ru-RU" sz="1400" dirty="0"/>
              <a:t>	</a:t>
            </a:r>
            <a:r>
              <a:rPr lang="ru-RU" sz="1400" dirty="0" smtClean="0"/>
              <a:t>Используемый замедлитель – полиэтилен.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</a:pPr>
            <a:r>
              <a:rPr lang="ru-RU" sz="1400" dirty="0"/>
              <a:t>	</a:t>
            </a:r>
            <a:r>
              <a:rPr lang="ru-RU" sz="1400" dirty="0" smtClean="0"/>
              <a:t>Детекторы тепловых нейтронов - </a:t>
            </a:r>
            <a:r>
              <a:rPr lang="ru-RU" sz="1400" dirty="0" err="1" smtClean="0"/>
              <a:t>ZnS:Ag+ПММА</a:t>
            </a:r>
            <a:r>
              <a:rPr lang="ru-RU" sz="1400" dirty="0" smtClean="0"/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гелиевые счетчики и др.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Диапазон измерения: от 0,025 эВ до 20 МэВ.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tabLst>
                <a:tab pos="360000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Э.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Бергетт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2008 г. защитил диссертацию на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тему «Нейтронный спектрометр широкого спектра, использующий расширение сферы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Боннера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своей работе автор предложил систему детекторов нейтронов, в основе которых использована сфера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Боннера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различными дополнениями (вольфрамовые, медные и свинцовые наполнители, сферы различных диаметров, различные типы сцинтилляторов). Диапазон измерения нейтронных потоков: от 0,025 эВ до 1 ГэВ.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89" y="1105319"/>
            <a:ext cx="3125210" cy="2737787"/>
          </a:xfrm>
          <a:prstGeom prst="rect">
            <a:avLst/>
          </a:prstGeom>
        </p:spPr>
      </p:pic>
      <p:sp>
        <p:nvSpPr>
          <p:cNvPr id="16" name="Текст 6"/>
          <p:cNvSpPr>
            <a:spLocks noGrp="1"/>
          </p:cNvSpPr>
          <p:nvPr>
            <p:ph type="body" sz="quarter" idx="14"/>
          </p:nvPr>
        </p:nvSpPr>
        <p:spPr>
          <a:xfrm>
            <a:off x="539749" y="6170204"/>
            <a:ext cx="4733925" cy="146459"/>
          </a:xfrm>
        </p:spPr>
        <p:txBody>
          <a:bodyPr/>
          <a:lstStyle/>
          <a:p>
            <a:r>
              <a:rPr lang="en-US" dirty="0"/>
              <a:t>[1] https://smartech.gatech.edu/bitstream/handle/1853/22624/burgett_eric_a_200805_mast.pdf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Регистрация тепловых нейтронов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000544"/>
            <a:ext cx="8070096" cy="271603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Для регистрации тепловых нейтронов преимущественно используют </a:t>
            </a:r>
            <a:r>
              <a:rPr lang="ru-RU" sz="1600" dirty="0" smtClean="0">
                <a:latin typeface="+mn-lt"/>
              </a:rPr>
              <a:t>ядерные </a:t>
            </a:r>
            <a:r>
              <a:rPr lang="ru-RU" sz="1600" dirty="0" smtClean="0">
                <a:latin typeface="+mn-lt"/>
              </a:rPr>
              <a:t>реакции:</a:t>
            </a:r>
          </a:p>
          <a:p>
            <a:endParaRPr lang="ru-RU" sz="1600" dirty="0">
              <a:latin typeface="+mn-lt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39750" y="284412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/>
              <a:t>Регистрация быстрых нейтронов</a:t>
            </a:r>
            <a:endParaRPr lang="ru-RU" sz="2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24014" y="3073731"/>
            <a:ext cx="8070096" cy="507643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Основные требования: полимерная </a:t>
            </a:r>
            <a:r>
              <a:rPr lang="ru-RU" sz="1600" dirty="0">
                <a:latin typeface="+mn-lt"/>
              </a:rPr>
              <a:t>(</a:t>
            </a:r>
            <a:r>
              <a:rPr lang="ru-RU" sz="1600" dirty="0" smtClean="0">
                <a:latin typeface="+mn-lt"/>
              </a:rPr>
              <a:t>водородосодержащая) матрица + люминесцентная добавка.</a:t>
            </a:r>
          </a:p>
          <a:p>
            <a:r>
              <a:rPr lang="ru-RU" sz="1600" dirty="0" smtClean="0">
                <a:latin typeface="+mn-lt"/>
              </a:rPr>
              <a:t>Исследованные матрицы: полистирол, ПММА, поликарбонат, СКТН</a:t>
            </a:r>
          </a:p>
          <a:p>
            <a:r>
              <a:rPr lang="ru-RU" sz="1600" dirty="0" smtClean="0">
                <a:latin typeface="+mn-lt"/>
              </a:rPr>
              <a:t>Люминесцентные добавки:</a:t>
            </a:r>
          </a:p>
          <a:p>
            <a:endParaRPr lang="ru-RU" sz="1600" dirty="0"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48291"/>
              </p:ext>
            </p:extLst>
          </p:nvPr>
        </p:nvGraphicFramePr>
        <p:xfrm>
          <a:off x="524014" y="4083113"/>
          <a:ext cx="8004302" cy="2116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117"/>
                <a:gridCol w="2849085"/>
                <a:gridCol w="1333500"/>
                <a:gridCol w="2066925"/>
                <a:gridCol w="1209675"/>
              </a:tblGrid>
              <a:tr h="333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Состав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λ испускания, нм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 высвечивания, </a:t>
                      </a:r>
                      <a:r>
                        <a:rPr lang="ru-RU" sz="1000" dirty="0" err="1">
                          <a:effectLst/>
                        </a:rPr>
                        <a:t>нс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Сульфид </a:t>
                      </a:r>
                      <a:r>
                        <a:rPr lang="ru-RU" sz="1000" dirty="0">
                          <a:effectLst/>
                        </a:rPr>
                        <a:t>цинка, акт. </a:t>
                      </a:r>
                      <a:r>
                        <a:rPr lang="en-US" sz="1000" dirty="0" smtClean="0">
                          <a:effectLst/>
                        </a:rPr>
                        <a:t>Ag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ZnS:Ag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10 000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РС-424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Sr</a:t>
                      </a:r>
                      <a:r>
                        <a:rPr lang="ru-RU" sz="1000" baseline="-25000" dirty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(PO</a:t>
                      </a:r>
                      <a:r>
                        <a:rPr lang="ru-RU" sz="1000" baseline="-25000" dirty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r>
                        <a:rPr lang="ru-RU" sz="1000" baseline="-25000" dirty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:Eu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РС-450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ZnS:Ag,Co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Ni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РС-453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</a:t>
                      </a:r>
                      <a:r>
                        <a:rPr lang="en-US" sz="9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900" baseline="-25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Cl:Eu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2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PTP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</a:t>
                      </a:r>
                      <a:r>
                        <a:rPr lang="ru-RU" sz="1000" baseline="-25000">
                          <a:effectLst/>
                        </a:rPr>
                        <a:t>18</a:t>
                      </a:r>
                      <a:r>
                        <a:rPr lang="ru-RU" sz="1000">
                          <a:effectLst/>
                        </a:rPr>
                        <a:t>H</a:t>
                      </a:r>
                      <a:r>
                        <a:rPr lang="ru-RU" sz="1000" baseline="-25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335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203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PBD (2,5-дифенил-1,3,4-оксадиазол)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</a:t>
                      </a:r>
                      <a:r>
                        <a:rPr lang="ru-RU" sz="1000" baseline="-25000">
                          <a:effectLst/>
                        </a:rPr>
                        <a:t>20</a:t>
                      </a:r>
                      <a:r>
                        <a:rPr lang="ru-RU" sz="1000">
                          <a:effectLst/>
                        </a:rPr>
                        <a:t>H</a:t>
                      </a:r>
                      <a:r>
                        <a:rPr lang="ru-RU" sz="1000" baseline="-25000">
                          <a:effectLst/>
                        </a:rPr>
                        <a:t>14</a:t>
                      </a:r>
                      <a:r>
                        <a:rPr lang="ru-RU" sz="1000">
                          <a:effectLst/>
                        </a:rPr>
                        <a:t>N</a:t>
                      </a:r>
                      <a:r>
                        <a:rPr lang="ru-RU" sz="1000" baseline="-25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360-356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272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POPOP (1,4-бис </a:t>
                      </a:r>
                      <a:r>
                        <a:rPr lang="ru-RU" sz="1000" dirty="0">
                          <a:effectLst/>
                        </a:rPr>
                        <a:t>(5-фенил-2-оксазолил) </a:t>
                      </a:r>
                      <a:r>
                        <a:rPr lang="ru-RU" sz="1000" dirty="0" smtClean="0">
                          <a:effectLst/>
                        </a:rPr>
                        <a:t>бензол)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</a:t>
                      </a:r>
                      <a:r>
                        <a:rPr lang="ru-RU" sz="1000" baseline="-25000">
                          <a:effectLst/>
                        </a:rPr>
                        <a:t>24</a:t>
                      </a:r>
                      <a:r>
                        <a:rPr lang="ru-RU" sz="1000">
                          <a:effectLst/>
                        </a:rPr>
                        <a:t>H</a:t>
                      </a:r>
                      <a:r>
                        <a:rPr lang="ru-RU" sz="1000" baseline="-25000">
                          <a:effectLst/>
                        </a:rPr>
                        <a:t>16</a:t>
                      </a:r>
                      <a:r>
                        <a:rPr lang="ru-RU" sz="1000">
                          <a:effectLst/>
                        </a:rPr>
                        <a:t>N</a:t>
                      </a:r>
                      <a:r>
                        <a:rPr lang="ru-RU" sz="1000" baseline="-2500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O</a:t>
                      </a:r>
                      <a:r>
                        <a:rPr lang="ru-RU" sz="10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415-417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20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PPO, </a:t>
                      </a:r>
                      <a:r>
                        <a:rPr lang="ru-RU" sz="1000" dirty="0" smtClean="0">
                          <a:effectLst/>
                        </a:rPr>
                        <a:t>DPO (2,5-дифенилоксазол)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</a:t>
                      </a:r>
                      <a:r>
                        <a:rPr lang="ru-RU" sz="1000" baseline="-25000">
                          <a:effectLst/>
                        </a:rPr>
                        <a:t>15</a:t>
                      </a:r>
                      <a:r>
                        <a:rPr lang="ru-RU" sz="1000">
                          <a:effectLst/>
                        </a:rPr>
                        <a:t>H</a:t>
                      </a:r>
                      <a:r>
                        <a:rPr lang="ru-RU" sz="1000" baseline="-25000">
                          <a:effectLst/>
                        </a:rPr>
                        <a:t>11</a:t>
                      </a:r>
                      <a:r>
                        <a:rPr lang="ru-RU" sz="1000">
                          <a:effectLst/>
                        </a:rPr>
                        <a:t>NO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365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бис-MSB (1,4-бис </a:t>
                      </a:r>
                      <a:r>
                        <a:rPr lang="ru-RU" sz="1000" dirty="0">
                          <a:effectLst/>
                        </a:rPr>
                        <a:t>(2-метилстирил) </a:t>
                      </a:r>
                      <a:r>
                        <a:rPr lang="ru-RU" sz="1000" dirty="0" smtClean="0">
                          <a:effectLst/>
                        </a:rPr>
                        <a:t>бензол)</a:t>
                      </a:r>
                      <a:endParaRPr lang="ru-RU" sz="900" dirty="0">
                        <a:effectLst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</a:t>
                      </a:r>
                      <a:r>
                        <a:rPr lang="ru-RU" sz="1000" baseline="-25000">
                          <a:effectLst/>
                        </a:rPr>
                        <a:t>24</a:t>
                      </a:r>
                      <a:r>
                        <a:rPr lang="ru-RU" sz="1000">
                          <a:effectLst/>
                        </a:rPr>
                        <a:t>H</a:t>
                      </a:r>
                      <a:r>
                        <a:rPr lang="ru-RU" sz="1000" baseline="-250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7500" y="1301740"/>
            <a:ext cx="8623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(2,05 МэВ) + 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(2,75 МэВ); 	</a:t>
            </a:r>
            <a:r>
              <a:rPr lang="el-GR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(тепл.)= 945 барн;</a:t>
            </a:r>
          </a:p>
          <a:p>
            <a:pPr algn="just">
              <a:defRPr/>
            </a:pP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 →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α →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Li(0,83 МэВ) + 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He(1,47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МэВ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γ (0,48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МэВ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(93%)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(тепл.)= 4010 барн;</a:t>
            </a:r>
            <a:endParaRPr lang="ru-RU" sz="16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just"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→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Li(1,0 МэВ) + </a:t>
            </a:r>
            <a:r>
              <a:rPr lang="en-US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(1,8 МэВ)	         (7%)	</a:t>
            </a:r>
            <a:endParaRPr 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γ(7,9 МэВ) + конв. электроны(39-199 кэВ);</a:t>
            </a:r>
            <a:r>
              <a:rPr lang="el-GR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(тепл.)= 61 000 барн;</a:t>
            </a:r>
            <a:endParaRPr lang="en-US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157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6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γ(8,5 МэВ) + конв. электроны(29-182 кэВ); </a:t>
            </a:r>
            <a:r>
              <a:rPr lang="el-GR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(тепл.)= 255 000 барн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Наша идея</a:t>
            </a:r>
            <a:endParaRPr lang="ru-RU" sz="2400" dirty="0"/>
          </a:p>
        </p:txBody>
      </p:sp>
      <p:sp>
        <p:nvSpPr>
          <p:cNvPr id="14" name="Текст 1"/>
          <p:cNvSpPr txBox="1">
            <a:spLocks/>
          </p:cNvSpPr>
          <p:nvPr/>
        </p:nvSpPr>
        <p:spPr>
          <a:xfrm>
            <a:off x="638175" y="1000544"/>
            <a:ext cx="4238625" cy="52260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	</a:t>
            </a:r>
            <a:r>
              <a:rPr lang="ru-RU" sz="1600" noProof="0" dirty="0" smtClean="0"/>
              <a:t>Регистрацию тепловых, промежуточных и быстрых нейтронов необходимо осуществлять сцинтилляторами с различными временами высвечивания. Сигнал на выходе необходимо разделять по форме импульса. </a:t>
            </a:r>
          </a:p>
          <a:p>
            <a:pPr lvl="0" algn="just">
              <a:lnSpc>
                <a:spcPct val="115000"/>
              </a:lnSpc>
              <a:tabLst>
                <a:tab pos="36000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 смешанном нейтронном потоке: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  <a:tabLst>
                <a:tab pos="36000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регистрация тепловых нейтронов осуществляется детектирующим элементом (1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Tx/>
              <a:buChar char="-"/>
              <a:tabLst>
                <a:tab pos="36000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регистрация быстрых нейтронов – детектирующим элементом (2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Tx/>
              <a:buChar char="-"/>
              <a:tabLst>
                <a:tab pos="360000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регистрация промежуточных нейтронов производится после их замедления в слое полиэтилена детектирующим элементом (3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r>
              <a:rPr lang="ru-RU" sz="1600" dirty="0" smtClean="0"/>
              <a:t>	Основное условие – регистрация разных компонент нейтронного потока должна производиться сцинтилляционными материалами с различными временами высвечивания.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19899" y="1773115"/>
            <a:ext cx="704850" cy="53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22573" y="1403783"/>
            <a:ext cx="30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Смешанный поток нейтронов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5419722" y="2862185"/>
            <a:ext cx="1143002" cy="59013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ДМ-1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6696073" y="2840709"/>
            <a:ext cx="1143002" cy="59013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ДМ-2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7972424" y="2840710"/>
            <a:ext cx="1143002" cy="59013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ДМ-3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9675" y="3405846"/>
            <a:ext cx="13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Регистрация тепловых нейтронов</a:t>
            </a:r>
            <a:endParaRPr lang="ru-RU" sz="1000" dirty="0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972424" y="2424035"/>
            <a:ext cx="1143002" cy="59013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замедление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38787" y="1773115"/>
            <a:ext cx="704850" cy="53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096249" y="1784647"/>
            <a:ext cx="704850" cy="53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92712" y="3405846"/>
            <a:ext cx="13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Регистрация быстрых нейтронов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94276" y="3420919"/>
            <a:ext cx="1349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Регистрация промежуточных нейтронов</a:t>
            </a:r>
            <a:endParaRPr lang="ru-RU" sz="1000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5511800" y="3945299"/>
            <a:ext cx="805656" cy="727629"/>
          </a:xfrm>
          <a:prstGeom prst="star1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</a:t>
            </a:r>
            <a:r>
              <a:rPr lang="ru-RU" sz="2000" baseline="-25000" dirty="0" smtClean="0">
                <a:solidFill>
                  <a:schemeClr val="tx1"/>
                </a:solidFill>
              </a:rPr>
              <a:t>1</a:t>
            </a:r>
            <a:endParaRPr lang="ru-RU" sz="2000" baseline="-25000" dirty="0">
              <a:solidFill>
                <a:schemeClr val="tx1"/>
              </a:solidFill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6864746" y="3945298"/>
            <a:ext cx="805656" cy="727629"/>
          </a:xfrm>
          <a:prstGeom prst="star1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</a:t>
            </a:r>
            <a:r>
              <a:rPr lang="ru-RU" sz="2000" baseline="-25000" dirty="0" smtClean="0">
                <a:solidFill>
                  <a:schemeClr val="tx1"/>
                </a:solidFill>
              </a:rPr>
              <a:t>2</a:t>
            </a:r>
            <a:endParaRPr lang="ru-RU" sz="2000" baseline="-25000" dirty="0">
              <a:solidFill>
                <a:schemeClr val="tx1"/>
              </a:solidFill>
            </a:endParaRPr>
          </a:p>
        </p:txBody>
      </p:sp>
      <p:sp>
        <p:nvSpPr>
          <p:cNvPr id="24" name="12-конечная звезда 23"/>
          <p:cNvSpPr/>
          <p:nvPr/>
        </p:nvSpPr>
        <p:spPr>
          <a:xfrm>
            <a:off x="8189116" y="3945298"/>
            <a:ext cx="805656" cy="727629"/>
          </a:xfrm>
          <a:prstGeom prst="star1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endParaRPr lang="ru-RU" sz="2000" baseline="-250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991223" y="4810125"/>
            <a:ext cx="704850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267574" y="4810125"/>
            <a:ext cx="85726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839075" y="4819562"/>
            <a:ext cx="752869" cy="58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655370" y="5498265"/>
            <a:ext cx="1224408" cy="7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Экспериментальные результаты</a:t>
            </a:r>
            <a:endParaRPr lang="ru-RU" sz="2400" dirty="0"/>
          </a:p>
        </p:txBody>
      </p:sp>
      <p:sp>
        <p:nvSpPr>
          <p:cNvPr id="14" name="Текст 1"/>
          <p:cNvSpPr txBox="1">
            <a:spLocks/>
          </p:cNvSpPr>
          <p:nvPr/>
        </p:nvSpPr>
        <p:spPr>
          <a:xfrm>
            <a:off x="539750" y="1000544"/>
            <a:ext cx="6480175" cy="199256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Tx/>
              <a:buAutoNum type="arabicPeriod"/>
              <a:tabLst>
                <a:tab pos="3600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чувствительности образцов к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ИИИ: 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1,8·10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Sr+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1,512·10</a:t>
            </a:r>
            <a:r>
              <a:rPr lang="ru-R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</a:t>
            </a: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Pu-Be,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 5·10</a:t>
            </a:r>
            <a:r>
              <a:rPr lang="ru-RU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н/с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функциональных составов детектирующих материалов рассмотрены: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ПММА+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(ZnS+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ДМ-2: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полистирол +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РТР+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ru-RU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:Eu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ДМ-3-1: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полистирол +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+PBO+POPOP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ДМ-3-2: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ПММА+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ZnS:Ag,Co,Ni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60000" algn="l"/>
              </a:tabLs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ДМ-3-3: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ПММА+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Cl:Eu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tabLst>
                <a:tab pos="360000" algn="l"/>
              </a:tabLst>
              <a:defRPr/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360000" algn="l"/>
              </a:tabLst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675" y="4012285"/>
            <a:ext cx="8191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максимального использования реакции (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n,</a:t>
            </a:r>
            <a:r>
              <a:rPr lang="el-GR" sz="1600" dirty="0" smtClean="0">
                <a:latin typeface="Microsoft Sans Serif" panose="020B0604020202020204" pitchFamily="34" charset="0"/>
                <a:ea typeface="Calibri" panose="020F0502020204030204" pitchFamily="34" charset="0"/>
                <a:cs typeface="Microsoft Sans Serif" panose="020B0604020202020204" pitchFamily="34" charset="0"/>
              </a:rPr>
              <a:t>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реакции на ядрах гадолиния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качестве ДМ-3-1 была изготовлена серия образцов с различным строением функционального объема: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распределен по объему,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слой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 на поверхности образца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расположен посередине образца.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всех трех случаях β-, γ-спектры значительно отличаются по своей форме.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77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32425" y="671966"/>
            <a:ext cx="6758033" cy="459206"/>
          </a:xfrm>
        </p:spPr>
        <p:txBody>
          <a:bodyPr/>
          <a:lstStyle/>
          <a:p>
            <a:r>
              <a:rPr lang="ru-RU" sz="2000" dirty="0" smtClean="0"/>
              <a:t>Собственный фон, </a:t>
            </a:r>
            <a:r>
              <a:rPr lang="el-GR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β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el-GR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-чувствительность образцов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67571"/>
              </p:ext>
            </p:extLst>
          </p:nvPr>
        </p:nvGraphicFramePr>
        <p:xfrm>
          <a:off x="332425" y="1000544"/>
          <a:ext cx="8306478" cy="1649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31"/>
                <a:gridCol w="1041618"/>
                <a:gridCol w="1631833"/>
                <a:gridCol w="1321149"/>
                <a:gridCol w="1321149"/>
                <a:gridCol w="1321149"/>
                <a:gridCol w="1321149"/>
              </a:tblGrid>
              <a:tr h="333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Наименование образца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Состав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Собственный фон, </a:t>
                      </a:r>
                      <a:r>
                        <a:rPr lang="ru-RU" sz="1000" dirty="0" err="1" smtClean="0">
                          <a:effectLst/>
                        </a:rPr>
                        <a:t>имп</a:t>
                      </a:r>
                      <a:r>
                        <a:rPr lang="ru-RU" sz="1000" dirty="0" smtClean="0">
                          <a:effectLst/>
                        </a:rPr>
                        <a:t>/с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30000" dirty="0" smtClean="0"/>
                        <a:t>90</a:t>
                      </a:r>
                      <a:r>
                        <a:rPr lang="en-US" sz="900" dirty="0" smtClean="0"/>
                        <a:t>Sr+</a:t>
                      </a:r>
                      <a:r>
                        <a:rPr lang="en-US" sz="900" baseline="30000" dirty="0" smtClean="0"/>
                        <a:t>90</a:t>
                      </a:r>
                      <a:r>
                        <a:rPr lang="en-US" sz="900" dirty="0" smtClean="0"/>
                        <a:t>Y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имп</a:t>
                      </a:r>
                      <a:r>
                        <a:rPr lang="ru-RU" sz="900" dirty="0" smtClean="0"/>
                        <a:t>/с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30000" dirty="0" smtClean="0"/>
                        <a:t>137</a:t>
                      </a:r>
                      <a:r>
                        <a:rPr lang="en-US" sz="900" dirty="0" smtClean="0"/>
                        <a:t>Cs</a:t>
                      </a:r>
                      <a:r>
                        <a:rPr lang="ru-RU" sz="900" dirty="0" smtClean="0"/>
                        <a:t>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имп</a:t>
                      </a:r>
                      <a:r>
                        <a:rPr lang="ru-RU" sz="900" baseline="0" dirty="0" smtClean="0"/>
                        <a:t>/с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нейтрон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cs typeface="Times New Roman" panose="02020603050405020304" pitchFamily="18" charset="0"/>
                        </a:rPr>
                        <a:t>ДМ-1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tabLst>
                          <a:tab pos="360000" algn="l"/>
                        </a:tabLst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ПММА+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(ZnS+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LiF)</a:t>
                      </a:r>
                      <a:endParaRPr lang="ru-RU" sz="10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0,01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452,35</a:t>
                      </a:r>
                      <a:endParaRPr lang="ru-RU" sz="9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ДМ-2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полистирол + РТР+</a:t>
                      </a: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r>
                        <a:rPr lang="ru-RU" sz="1000" baseline="-25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</a:t>
                      </a:r>
                      <a:r>
                        <a:rPr lang="ru-RU" sz="1000" baseline="-25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000" baseline="-25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:Eu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192,78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970,64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ДМ-3-1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полистирол + 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</a:t>
                      </a:r>
                      <a:r>
                        <a:rPr lang="en-US" sz="1000" baseline="-25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aseline="-25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+PBO+POPOP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442,42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1806,64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2504,57</a:t>
                      </a:r>
                      <a:endParaRPr lang="ru-RU" sz="900" baseline="30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ДМ-3-2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ПММА+</a:t>
                      </a:r>
                      <a:r>
                        <a:rPr lang="en-US" sz="1000" dirty="0" err="1" smtClean="0"/>
                        <a:t>ZnS:Ag,Co,Ni</a:t>
                      </a:r>
                      <a:r>
                        <a:rPr lang="ru-RU" sz="1000" dirty="0" smtClean="0"/>
                        <a:t>+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</a:t>
                      </a:r>
                      <a:endParaRPr lang="ru-RU" sz="10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256,77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  <a:tr h="12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ДМ-3-3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ПММА+</a:t>
                      </a:r>
                      <a:r>
                        <a:rPr lang="en-US" sz="1000" dirty="0" smtClean="0"/>
                        <a:t>CaB</a:t>
                      </a:r>
                      <a:r>
                        <a:rPr lang="en-US" sz="1000" baseline="-25000" dirty="0" smtClean="0"/>
                        <a:t>5</a:t>
                      </a:r>
                      <a:r>
                        <a:rPr lang="en-US" sz="1000" dirty="0" smtClean="0"/>
                        <a:t>O</a:t>
                      </a:r>
                      <a:r>
                        <a:rPr lang="en-US" sz="1000" baseline="-25000" dirty="0" smtClean="0"/>
                        <a:t>9</a:t>
                      </a:r>
                      <a:r>
                        <a:rPr lang="en-US" sz="1000" dirty="0" smtClean="0"/>
                        <a:t>Cl:Eu</a:t>
                      </a:r>
                      <a:r>
                        <a:rPr lang="ru-RU" sz="1000" dirty="0" smtClean="0"/>
                        <a:t>+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</a:t>
                      </a:r>
                      <a:endParaRPr lang="en-US" sz="1000" dirty="0" smtClean="0"/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280,09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12383" y="2866018"/>
            <a:ext cx="2960425" cy="1737880"/>
            <a:chOff x="91119" y="3195627"/>
            <a:chExt cx="2109822" cy="12987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19" y="3195627"/>
              <a:ext cx="2109822" cy="129872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24" y="3372415"/>
              <a:ext cx="1560042" cy="676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ДМ-3-1, </a:t>
              </a:r>
              <a:r>
                <a:rPr lang="en-US" sz="11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Gd</a:t>
              </a:r>
              <a:r>
                <a:rPr lang="ru-RU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по объему,</a:t>
              </a:r>
            </a:p>
            <a:p>
              <a:pPr algn="ctr">
                <a:lnSpc>
                  <a:spcPct val="115000"/>
                </a:lnSpc>
              </a:pPr>
              <a:r>
                <a:rPr lang="ru-RU" sz="11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Осн.спектр</a:t>
              </a:r>
              <a:r>
                <a:rPr lang="ru-RU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11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137</a:t>
              </a:r>
              <a:r>
                <a:rPr lang="en-US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</a:t>
              </a:r>
              <a:endPara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11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Фон.спектр</a:t>
              </a:r>
              <a:r>
                <a:rPr lang="ru-RU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</a:t>
              </a:r>
              <a:r>
                <a:rPr lang="ru-RU" sz="1100" baseline="30000" dirty="0"/>
                <a:t>90</a:t>
              </a:r>
              <a:r>
                <a:rPr lang="en-US" sz="1100" dirty="0"/>
                <a:t>Sr+</a:t>
              </a:r>
              <a:r>
                <a:rPr lang="en-US" sz="1100" baseline="30000" dirty="0"/>
                <a:t>90</a:t>
              </a:r>
              <a:r>
                <a:rPr lang="en-US" sz="1100" dirty="0"/>
                <a:t>Y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29" y="2888279"/>
            <a:ext cx="2921548" cy="1715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37106" y="3515380"/>
            <a:ext cx="1859805" cy="676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ДМ-3-1,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поверхности,</a:t>
            </a:r>
          </a:p>
          <a:p>
            <a:pPr algn="ctr">
              <a:lnSpc>
                <a:spcPct val="115000"/>
              </a:lnSpc>
            </a:pPr>
            <a:r>
              <a:rPr lang="ru-RU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Осн.спектр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1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Фон.спектр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100" baseline="30000" dirty="0"/>
              <a:t>90</a:t>
            </a:r>
            <a:r>
              <a:rPr lang="en-US" sz="1100" dirty="0"/>
              <a:t>Sr+</a:t>
            </a:r>
            <a:r>
              <a:rPr lang="en-US" sz="1100" baseline="30000" dirty="0"/>
              <a:t>90</a:t>
            </a:r>
            <a:r>
              <a:rPr lang="en-US" sz="1100" dirty="0"/>
              <a:t>Y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3" y="4819642"/>
            <a:ext cx="3365154" cy="20091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0856" y="5486052"/>
            <a:ext cx="1648208" cy="676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ДМ-3-1,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посередине,</a:t>
            </a:r>
          </a:p>
          <a:p>
            <a:pPr algn="ctr">
              <a:lnSpc>
                <a:spcPct val="115000"/>
              </a:lnSpc>
            </a:pPr>
            <a:r>
              <a:rPr lang="ru-RU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Осн.спектр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1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Фон.спектр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100" baseline="30000" dirty="0"/>
              <a:t>90</a:t>
            </a:r>
            <a:r>
              <a:rPr lang="en-US" sz="1100" dirty="0"/>
              <a:t>Sr+</a:t>
            </a:r>
            <a:r>
              <a:rPr lang="en-US" sz="1100" baseline="30000" dirty="0"/>
              <a:t>90</a:t>
            </a:r>
            <a:r>
              <a:rPr lang="en-US" sz="1100" dirty="0"/>
              <a:t>Y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598" y="2827395"/>
            <a:ext cx="2787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рассматриваем </a:t>
            </a:r>
            <a:r>
              <a:rPr lang="ru-RU" sz="1600" dirty="0" smtClean="0"/>
              <a:t>гадолиний </a:t>
            </a:r>
            <a:r>
              <a:rPr lang="ru-RU" sz="1600" dirty="0" smtClean="0"/>
              <a:t>как перспективный материал </a:t>
            </a:r>
            <a:r>
              <a:rPr lang="ru-RU" sz="1600" dirty="0" smtClean="0"/>
              <a:t>для детектирования нейтронов!</a:t>
            </a:r>
          </a:p>
          <a:p>
            <a:r>
              <a:rPr lang="ru-RU" sz="1600" dirty="0" smtClean="0"/>
              <a:t>Дефицит на рынке изотопной продукции неизбежен.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29" y="4753508"/>
            <a:ext cx="3473183" cy="20752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38816" y="5087548"/>
            <a:ext cx="665567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ДМ-3-1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Pu-Be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43" y="1438575"/>
            <a:ext cx="2831517" cy="1871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7"/>
            <a:ext cx="6521953" cy="409277"/>
          </a:xfrm>
        </p:spPr>
        <p:txBody>
          <a:bodyPr/>
          <a:lstStyle/>
          <a:p>
            <a:r>
              <a:rPr lang="ru-RU" sz="2400" dirty="0" smtClean="0"/>
              <a:t>Материал для </a:t>
            </a:r>
            <a:r>
              <a:rPr lang="el-G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α</a:t>
            </a:r>
            <a:r>
              <a:rPr lang="ru-RU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el-G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β</a:t>
            </a:r>
            <a:r>
              <a:rPr lang="ru-RU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-детектирования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650" y="1438575"/>
            <a:ext cx="2843566" cy="1865014"/>
            <a:chOff x="4326778" y="1185495"/>
            <a:chExt cx="4129159" cy="28322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6778" y="1185495"/>
              <a:ext cx="4129159" cy="28322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188452" y="1557196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aseline="30000" dirty="0" smtClean="0"/>
                <a:t>239</a:t>
              </a:r>
              <a:r>
                <a:rPr lang="en-US" dirty="0" smtClean="0"/>
                <a:t>Pu</a:t>
              </a: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71861" y="168333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/>
              <a:t>90</a:t>
            </a:r>
            <a:r>
              <a:rPr lang="en-US" dirty="0"/>
              <a:t>Sr+</a:t>
            </a:r>
            <a:r>
              <a:rPr lang="en-US" baseline="30000" dirty="0"/>
              <a:t>90</a:t>
            </a:r>
            <a:r>
              <a:rPr lang="en-US" dirty="0"/>
              <a:t>Y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51" y="1438575"/>
            <a:ext cx="2945067" cy="1897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2858" y="1683335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/>
              <a:t>90</a:t>
            </a:r>
            <a:r>
              <a:rPr lang="en-US" dirty="0" smtClean="0"/>
              <a:t>Sr+</a:t>
            </a:r>
            <a:r>
              <a:rPr lang="en-US" baseline="30000" dirty="0" smtClean="0"/>
              <a:t>90</a:t>
            </a:r>
            <a:r>
              <a:rPr lang="en-US" dirty="0" smtClean="0"/>
              <a:t>Y</a:t>
            </a:r>
            <a:endParaRPr lang="ru-RU" baseline="30000" dirty="0" smtClean="0"/>
          </a:p>
          <a:p>
            <a:r>
              <a:rPr lang="ru-RU" baseline="30000" dirty="0" smtClean="0"/>
              <a:t>239</a:t>
            </a:r>
            <a:r>
              <a:rPr lang="en-US" dirty="0" smtClean="0"/>
              <a:t>Pu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78199" y="3790106"/>
            <a:ext cx="2779732" cy="1860040"/>
            <a:chOff x="1579671" y="3404103"/>
            <a:chExt cx="2779732" cy="186004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9671" y="3404103"/>
              <a:ext cx="2779732" cy="18600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69537" y="381733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137</a:t>
              </a:r>
              <a:r>
                <a:rPr lang="ru-RU" dirty="0" smtClean="0"/>
                <a:t>С</a:t>
              </a:r>
              <a:r>
                <a:rPr lang="en-US" dirty="0"/>
                <a:t>s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54742" y="3797598"/>
            <a:ext cx="2948271" cy="1852548"/>
            <a:chOff x="4386895" y="4371777"/>
            <a:chExt cx="3036283" cy="19108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6895" y="4371777"/>
              <a:ext cx="3030612" cy="19108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16150" y="4744916"/>
              <a:ext cx="1807028" cy="3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239</a:t>
              </a:r>
              <a:r>
                <a:rPr lang="en-US" dirty="0" smtClean="0"/>
                <a:t>Pu</a:t>
              </a:r>
              <a:r>
                <a:rPr lang="ru-RU" dirty="0" smtClean="0"/>
                <a:t>-</a:t>
              </a:r>
              <a:r>
                <a:rPr lang="en-US" dirty="0" smtClean="0"/>
                <a:t>Be, 10</a:t>
              </a:r>
              <a:r>
                <a:rPr lang="en-US" baseline="30000" dirty="0" smtClean="0"/>
                <a:t>6</a:t>
              </a:r>
              <a:r>
                <a:rPr lang="en-US" dirty="0" smtClean="0"/>
                <a:t> </a:t>
              </a:r>
              <a:r>
                <a:rPr lang="ru-RU" dirty="0" smtClean="0"/>
                <a:t>н</a:t>
              </a:r>
              <a:r>
                <a:rPr lang="en-US" dirty="0" smtClean="0"/>
                <a:t>/c</a:t>
              </a:r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2600" y="5854700"/>
            <a:ext cx="841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Детектор является полимерным, конкретный состав составляет предмет «ноу-хау».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1337"/>
            <a:ext cx="5567363" cy="943431"/>
          </a:xfrm>
        </p:spPr>
        <p:txBody>
          <a:bodyPr/>
          <a:lstStyle/>
          <a:p>
            <a:r>
              <a:rPr lang="ru-RU" dirty="0" smtClean="0"/>
              <a:t>Термолюминесцентные детекторы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039" y="1484768"/>
            <a:ext cx="81526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облучении детекторов в их объеме происходит накопление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 гамма-, бета-излучения,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последующем внешнем нагреве происходит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люминесценция, интенсивность которой пропорциональна накопленной дозе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3600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регистрации нейтронов наибольшее распространение получили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-600 (ДТГ-4-6) состава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LiF:Mg,Ti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=8,2 (биологическая ткань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7,42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фединг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диапазон измерения от 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 Гр.</a:t>
            </a:r>
          </a:p>
          <a:p>
            <a:pPr algn="just">
              <a:tabLst>
                <a:tab pos="360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коллективом начаты работы и разработаны собственные методы синтеза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LiF:Mg,Ti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LiMgBO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настоящий момент ведутся испытания.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2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341760-306A-44B8-9458-92629CD87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A9D845-6213-49C2-B137-E5C4A2FB3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5E5225-83C6-4014-A9CE-1A3C0D1973B7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3486</TotalTime>
  <Words>1026</Words>
  <Application>Microsoft Office PowerPoint</Application>
  <PresentationFormat>Экран (4:3)</PresentationFormat>
  <Paragraphs>265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Microsoft Sans Serif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 Результаты исследований и разработок материалов для регистрации нейтронных потоков в широком энергетическом диапазоне</vt:lpstr>
      <vt:lpstr>Введение. Нейтрону – 90!</vt:lpstr>
      <vt:lpstr>Сфера Боннера</vt:lpstr>
      <vt:lpstr>Регистрация тепловых нейтронов</vt:lpstr>
      <vt:lpstr>Наша идея</vt:lpstr>
      <vt:lpstr>Экспериментальные результаты</vt:lpstr>
      <vt:lpstr>Собственный фон, β,γ-чувствительность образцов</vt:lpstr>
      <vt:lpstr>Материал для α,β-детектирования</vt:lpstr>
      <vt:lpstr>Термолюминесцентные детекторы </vt:lpstr>
      <vt:lpstr>В 2019 году нашим коллективом была разработана собственная технология синтеза термолюминофора MgB4O7:Dy</vt:lpstr>
      <vt:lpstr>Ионизационные камеры деления </vt:lpstr>
      <vt:lpstr>Технология </vt:lpstr>
      <vt:lpstr>Радиационная стойкость радиатора </vt:lpstr>
      <vt:lpstr>Изотопное «отравление» радиаторов </vt:lpstr>
      <vt:lpstr>Реакторные испытания и расчеты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Мосягина Ирина Владимировна</cp:lastModifiedBy>
  <cp:revision>208</cp:revision>
  <cp:lastPrinted>2022-01-14T07:26:48Z</cp:lastPrinted>
  <dcterms:created xsi:type="dcterms:W3CDTF">2019-09-24T12:47:23Z</dcterms:created>
  <dcterms:modified xsi:type="dcterms:W3CDTF">2022-01-25T08:41:55Z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